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
<Relationships xmlns="http://schemas.openxmlformats.org/package/2006/relationships">
<Relationship Id="rId3" Type="http://schemas.openxmlformats.org/officeDocument/2006/relationships/presProps" Target="presProps.xml"/>
<Relationship Id="rId2" Type="http://schemas.openxmlformats.org/officeDocument/2006/relationships/slide" Target="slides/slide1.xml"/>
<Relationship Id="rId1" Type="http://schemas.openxmlformats.org/officeDocument/2006/relationships/slideMaster" Target="slideMasters/slideMaster1.xml"/>
<Relationship Id="rId6" Type="http://schemas.openxmlformats.org/officeDocument/2006/relationships/tableStyles" Target="tableStyles.xml"/>
<Relationship Id="rId5" Type="http://schemas.openxmlformats.org/officeDocument/2006/relationships/theme" Target="theme/theme1.xml"/>
<Relationship Id="rId4" Type="http://schemas.openxmlformats.org/officeDocument/2006/relationships/viewProps" Target="viewProps.xml"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8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46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04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5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55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9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1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3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15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31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2544-D90D-47B8-A7D3-B4AECF6F40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6A958-1963-4AB2-9BF9-FE30BEA20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3" y="664054"/>
            <a:ext cx="2046846" cy="784918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チェックシート提出書類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フロー</a:t>
            </a:r>
            <a:endParaRPr kumimoji="1" lang="ja-JP" altLang="en-US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03644" y="855764"/>
            <a:ext cx="9032037" cy="5182710"/>
            <a:chOff x="682041" y="397093"/>
            <a:chExt cx="9219186" cy="508987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" name="フリーフォーム 7"/>
            <p:cNvSpPr/>
            <p:nvPr/>
          </p:nvSpPr>
          <p:spPr>
            <a:xfrm>
              <a:off x="682041" y="2979223"/>
              <a:ext cx="1883853" cy="1044338"/>
            </a:xfrm>
            <a:custGeom>
              <a:avLst/>
              <a:gdLst>
                <a:gd name="connsiteX0" fmla="*/ 0 w 2137833"/>
                <a:gd name="connsiteY0" fmla="*/ 106892 h 1068916"/>
                <a:gd name="connsiteX1" fmla="*/ 106892 w 2137833"/>
                <a:gd name="connsiteY1" fmla="*/ 0 h 1068916"/>
                <a:gd name="connsiteX2" fmla="*/ 2030941 w 2137833"/>
                <a:gd name="connsiteY2" fmla="*/ 0 h 1068916"/>
                <a:gd name="connsiteX3" fmla="*/ 2137833 w 2137833"/>
                <a:gd name="connsiteY3" fmla="*/ 106892 h 1068916"/>
                <a:gd name="connsiteX4" fmla="*/ 2137833 w 2137833"/>
                <a:gd name="connsiteY4" fmla="*/ 962024 h 1068916"/>
                <a:gd name="connsiteX5" fmla="*/ 2030941 w 2137833"/>
                <a:gd name="connsiteY5" fmla="*/ 1068916 h 1068916"/>
                <a:gd name="connsiteX6" fmla="*/ 106892 w 2137833"/>
                <a:gd name="connsiteY6" fmla="*/ 1068916 h 1068916"/>
                <a:gd name="connsiteX7" fmla="*/ 0 w 2137833"/>
                <a:gd name="connsiteY7" fmla="*/ 962024 h 1068916"/>
                <a:gd name="connsiteX8" fmla="*/ 0 w 2137833"/>
                <a:gd name="connsiteY8" fmla="*/ 106892 h 1068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7833" h="1068916">
                  <a:moveTo>
                    <a:pt x="0" y="106892"/>
                  </a:moveTo>
                  <a:cubicBezTo>
                    <a:pt x="0" y="47857"/>
                    <a:pt x="47857" y="0"/>
                    <a:pt x="106892" y="0"/>
                  </a:cubicBezTo>
                  <a:lnTo>
                    <a:pt x="2030941" y="0"/>
                  </a:lnTo>
                  <a:cubicBezTo>
                    <a:pt x="2089976" y="0"/>
                    <a:pt x="2137833" y="47857"/>
                    <a:pt x="2137833" y="106892"/>
                  </a:cubicBezTo>
                  <a:lnTo>
                    <a:pt x="2137833" y="962024"/>
                  </a:lnTo>
                  <a:cubicBezTo>
                    <a:pt x="2137833" y="1021059"/>
                    <a:pt x="2089976" y="1068916"/>
                    <a:pt x="2030941" y="1068916"/>
                  </a:cubicBezTo>
                  <a:lnTo>
                    <a:pt x="106892" y="1068916"/>
                  </a:lnTo>
                  <a:cubicBezTo>
                    <a:pt x="47857" y="1068916"/>
                    <a:pt x="0" y="1021059"/>
                    <a:pt x="0" y="962024"/>
                  </a:cubicBezTo>
                  <a:lnTo>
                    <a:pt x="0" y="10689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262" tIns="52262" rIns="52262" bIns="52262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①現在、特定事業所集中減算が適用されているか</a:t>
              </a:r>
              <a:endParaRPr kumimoji="1" lang="ja-JP" altLang="en-US" sz="1600" kern="1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9" name="フリーフォーム 8"/>
            <p:cNvSpPr/>
            <p:nvPr/>
          </p:nvSpPr>
          <p:spPr>
            <a:xfrm rot="18770822">
              <a:off x="2376733" y="2380820"/>
              <a:ext cx="1040322" cy="535906"/>
            </a:xfrm>
            <a:custGeom>
              <a:avLst/>
              <a:gdLst>
                <a:gd name="connsiteX0" fmla="*/ 0 w 1257468"/>
                <a:gd name="connsiteY0" fmla="*/ 17753 h 35507"/>
                <a:gd name="connsiteX1" fmla="*/ 1257468 w 1257468"/>
                <a:gd name="connsiteY1" fmla="*/ 17753 h 3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57468" h="35507">
                  <a:moveTo>
                    <a:pt x="0" y="17753"/>
                  </a:moveTo>
                  <a:lnTo>
                    <a:pt x="1257468" y="17753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996" tIns="-13683" rIns="609998" bIns="-1368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500" kern="1200"/>
            </a:p>
          </p:txBody>
        </p:sp>
        <p:sp>
          <p:nvSpPr>
            <p:cNvPr id="10" name="フリーフォーム 9"/>
            <p:cNvSpPr/>
            <p:nvPr/>
          </p:nvSpPr>
          <p:spPr>
            <a:xfrm>
              <a:off x="3256717" y="1306624"/>
              <a:ext cx="1789003" cy="1723557"/>
            </a:xfrm>
            <a:custGeom>
              <a:avLst/>
              <a:gdLst>
                <a:gd name="connsiteX0" fmla="*/ 0 w 2137833"/>
                <a:gd name="connsiteY0" fmla="*/ 106892 h 1068916"/>
                <a:gd name="connsiteX1" fmla="*/ 106892 w 2137833"/>
                <a:gd name="connsiteY1" fmla="*/ 0 h 1068916"/>
                <a:gd name="connsiteX2" fmla="*/ 2030941 w 2137833"/>
                <a:gd name="connsiteY2" fmla="*/ 0 h 1068916"/>
                <a:gd name="connsiteX3" fmla="*/ 2137833 w 2137833"/>
                <a:gd name="connsiteY3" fmla="*/ 106892 h 1068916"/>
                <a:gd name="connsiteX4" fmla="*/ 2137833 w 2137833"/>
                <a:gd name="connsiteY4" fmla="*/ 962024 h 1068916"/>
                <a:gd name="connsiteX5" fmla="*/ 2030941 w 2137833"/>
                <a:gd name="connsiteY5" fmla="*/ 1068916 h 1068916"/>
                <a:gd name="connsiteX6" fmla="*/ 106892 w 2137833"/>
                <a:gd name="connsiteY6" fmla="*/ 1068916 h 1068916"/>
                <a:gd name="connsiteX7" fmla="*/ 0 w 2137833"/>
                <a:gd name="connsiteY7" fmla="*/ 962024 h 1068916"/>
                <a:gd name="connsiteX8" fmla="*/ 0 w 2137833"/>
                <a:gd name="connsiteY8" fmla="*/ 106892 h 1068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7833" h="1068916">
                  <a:moveTo>
                    <a:pt x="0" y="106892"/>
                  </a:moveTo>
                  <a:cubicBezTo>
                    <a:pt x="0" y="47857"/>
                    <a:pt x="47857" y="0"/>
                    <a:pt x="106892" y="0"/>
                  </a:cubicBezTo>
                  <a:lnTo>
                    <a:pt x="2030941" y="0"/>
                  </a:lnTo>
                  <a:cubicBezTo>
                    <a:pt x="2089976" y="0"/>
                    <a:pt x="2137833" y="47857"/>
                    <a:pt x="2137833" y="106892"/>
                  </a:cubicBezTo>
                  <a:lnTo>
                    <a:pt x="2137833" y="962024"/>
                  </a:lnTo>
                  <a:cubicBezTo>
                    <a:pt x="2137833" y="1021059"/>
                    <a:pt x="2089976" y="1068916"/>
                    <a:pt x="2030941" y="1068916"/>
                  </a:cubicBezTo>
                  <a:lnTo>
                    <a:pt x="106892" y="1068916"/>
                  </a:lnTo>
                  <a:cubicBezTo>
                    <a:pt x="47857" y="1068916"/>
                    <a:pt x="0" y="1021059"/>
                    <a:pt x="0" y="962024"/>
                  </a:cubicBezTo>
                  <a:lnTo>
                    <a:pt x="0" y="10689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262" tIns="52262" rIns="52262" bIns="52262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②紹介率最高法人の割合が</a:t>
              </a:r>
              <a:r>
                <a:rPr kumimoji="1" lang="en-US" altLang="ja-JP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80</a:t>
              </a: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％を超えるサービスがあるか</a:t>
              </a:r>
              <a:endParaRPr kumimoji="1" lang="ja-JP" altLang="en-US" sz="1600" kern="1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5932343" y="397093"/>
              <a:ext cx="3049787" cy="1547585"/>
            </a:xfrm>
            <a:custGeom>
              <a:avLst/>
              <a:gdLst>
                <a:gd name="connsiteX0" fmla="*/ 0 w 2137833"/>
                <a:gd name="connsiteY0" fmla="*/ 106892 h 1068916"/>
                <a:gd name="connsiteX1" fmla="*/ 106892 w 2137833"/>
                <a:gd name="connsiteY1" fmla="*/ 0 h 1068916"/>
                <a:gd name="connsiteX2" fmla="*/ 2030941 w 2137833"/>
                <a:gd name="connsiteY2" fmla="*/ 0 h 1068916"/>
                <a:gd name="connsiteX3" fmla="*/ 2137833 w 2137833"/>
                <a:gd name="connsiteY3" fmla="*/ 106892 h 1068916"/>
                <a:gd name="connsiteX4" fmla="*/ 2137833 w 2137833"/>
                <a:gd name="connsiteY4" fmla="*/ 962024 h 1068916"/>
                <a:gd name="connsiteX5" fmla="*/ 2030941 w 2137833"/>
                <a:gd name="connsiteY5" fmla="*/ 1068916 h 1068916"/>
                <a:gd name="connsiteX6" fmla="*/ 106892 w 2137833"/>
                <a:gd name="connsiteY6" fmla="*/ 1068916 h 1068916"/>
                <a:gd name="connsiteX7" fmla="*/ 0 w 2137833"/>
                <a:gd name="connsiteY7" fmla="*/ 962024 h 1068916"/>
                <a:gd name="connsiteX8" fmla="*/ 0 w 2137833"/>
                <a:gd name="connsiteY8" fmla="*/ 106892 h 1068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7833" h="1068916">
                  <a:moveTo>
                    <a:pt x="0" y="106892"/>
                  </a:moveTo>
                  <a:cubicBezTo>
                    <a:pt x="0" y="47857"/>
                    <a:pt x="47857" y="0"/>
                    <a:pt x="106892" y="0"/>
                  </a:cubicBezTo>
                  <a:lnTo>
                    <a:pt x="2030941" y="0"/>
                  </a:lnTo>
                  <a:cubicBezTo>
                    <a:pt x="2089976" y="0"/>
                    <a:pt x="2137833" y="47857"/>
                    <a:pt x="2137833" y="106892"/>
                  </a:cubicBezTo>
                  <a:lnTo>
                    <a:pt x="2137833" y="962024"/>
                  </a:lnTo>
                  <a:cubicBezTo>
                    <a:pt x="2137833" y="1021059"/>
                    <a:pt x="2089976" y="1068916"/>
                    <a:pt x="2030941" y="1068916"/>
                  </a:cubicBezTo>
                  <a:lnTo>
                    <a:pt x="106892" y="1068916"/>
                  </a:lnTo>
                  <a:cubicBezTo>
                    <a:pt x="47857" y="1068916"/>
                    <a:pt x="0" y="1021059"/>
                    <a:pt x="0" y="962024"/>
                  </a:cubicBezTo>
                  <a:lnTo>
                    <a:pt x="0" y="10689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262" tIns="52262" rIns="52262" bIns="52262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③紹介率最高法人の割合が</a:t>
              </a:r>
              <a:r>
                <a:rPr kumimoji="1" lang="en-US" altLang="ja-JP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80</a:t>
              </a: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％を超える全てのサービスについて正当な理由があるか</a:t>
              </a:r>
              <a:endParaRPr kumimoji="1" lang="ja-JP" altLang="en-US" sz="1600" kern="1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3" name="フリーフォーム 12"/>
            <p:cNvSpPr/>
            <p:nvPr/>
          </p:nvSpPr>
          <p:spPr>
            <a:xfrm flipV="1">
              <a:off x="5066108" y="1558730"/>
              <a:ext cx="896074" cy="232109"/>
            </a:xfrm>
            <a:custGeom>
              <a:avLst/>
              <a:gdLst>
                <a:gd name="connsiteX0" fmla="*/ 0 w 1053099"/>
                <a:gd name="connsiteY0" fmla="*/ 17753 h 35507"/>
                <a:gd name="connsiteX1" fmla="*/ 1053099 w 1053099"/>
                <a:gd name="connsiteY1" fmla="*/ 17753 h 3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3099" h="35507">
                  <a:moveTo>
                    <a:pt x="0" y="17753"/>
                  </a:moveTo>
                  <a:lnTo>
                    <a:pt x="1053099" y="17753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2921" tIns="-8574" rIns="512922" bIns="-857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500" kern="1200"/>
            </a:p>
          </p:txBody>
        </p:sp>
        <p:sp>
          <p:nvSpPr>
            <p:cNvPr id="15" name="フリーフォーム 14"/>
            <p:cNvSpPr/>
            <p:nvPr/>
          </p:nvSpPr>
          <p:spPr>
            <a:xfrm rot="2829178">
              <a:off x="2405582" y="4149703"/>
              <a:ext cx="982626" cy="384885"/>
            </a:xfrm>
            <a:custGeom>
              <a:avLst/>
              <a:gdLst>
                <a:gd name="connsiteX0" fmla="*/ 0 w 1257468"/>
                <a:gd name="connsiteY0" fmla="*/ 17753 h 35507"/>
                <a:gd name="connsiteX1" fmla="*/ 1257468 w 1257468"/>
                <a:gd name="connsiteY1" fmla="*/ 17753 h 3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57468" h="35507">
                  <a:moveTo>
                    <a:pt x="0" y="17753"/>
                  </a:moveTo>
                  <a:lnTo>
                    <a:pt x="1257468" y="17753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997" tIns="-13683" rIns="609997" bIns="-1368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500" kern="1200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3226986" y="3902012"/>
              <a:ext cx="1884764" cy="1584958"/>
            </a:xfrm>
            <a:custGeom>
              <a:avLst/>
              <a:gdLst>
                <a:gd name="connsiteX0" fmla="*/ 0 w 2137833"/>
                <a:gd name="connsiteY0" fmla="*/ 106892 h 1068916"/>
                <a:gd name="connsiteX1" fmla="*/ 106892 w 2137833"/>
                <a:gd name="connsiteY1" fmla="*/ 0 h 1068916"/>
                <a:gd name="connsiteX2" fmla="*/ 2030941 w 2137833"/>
                <a:gd name="connsiteY2" fmla="*/ 0 h 1068916"/>
                <a:gd name="connsiteX3" fmla="*/ 2137833 w 2137833"/>
                <a:gd name="connsiteY3" fmla="*/ 106892 h 1068916"/>
                <a:gd name="connsiteX4" fmla="*/ 2137833 w 2137833"/>
                <a:gd name="connsiteY4" fmla="*/ 962024 h 1068916"/>
                <a:gd name="connsiteX5" fmla="*/ 2030941 w 2137833"/>
                <a:gd name="connsiteY5" fmla="*/ 1068916 h 1068916"/>
                <a:gd name="connsiteX6" fmla="*/ 106892 w 2137833"/>
                <a:gd name="connsiteY6" fmla="*/ 1068916 h 1068916"/>
                <a:gd name="connsiteX7" fmla="*/ 0 w 2137833"/>
                <a:gd name="connsiteY7" fmla="*/ 962024 h 1068916"/>
                <a:gd name="connsiteX8" fmla="*/ 0 w 2137833"/>
                <a:gd name="connsiteY8" fmla="*/ 106892 h 1068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7833" h="1068916">
                  <a:moveTo>
                    <a:pt x="0" y="106892"/>
                  </a:moveTo>
                  <a:cubicBezTo>
                    <a:pt x="0" y="47857"/>
                    <a:pt x="47857" y="0"/>
                    <a:pt x="106892" y="0"/>
                  </a:cubicBezTo>
                  <a:lnTo>
                    <a:pt x="2030941" y="0"/>
                  </a:lnTo>
                  <a:cubicBezTo>
                    <a:pt x="2089976" y="0"/>
                    <a:pt x="2137833" y="47857"/>
                    <a:pt x="2137833" y="106892"/>
                  </a:cubicBezTo>
                  <a:lnTo>
                    <a:pt x="2137833" y="962024"/>
                  </a:lnTo>
                  <a:cubicBezTo>
                    <a:pt x="2137833" y="1021059"/>
                    <a:pt x="2089976" y="1068916"/>
                    <a:pt x="2030941" y="1068916"/>
                  </a:cubicBezTo>
                  <a:lnTo>
                    <a:pt x="106892" y="1068916"/>
                  </a:lnTo>
                  <a:cubicBezTo>
                    <a:pt x="47857" y="1068916"/>
                    <a:pt x="0" y="1021059"/>
                    <a:pt x="0" y="962024"/>
                  </a:cubicBezTo>
                  <a:lnTo>
                    <a:pt x="0" y="10689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262" tIns="52262" rIns="52262" bIns="52262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②紹介率最高法人の割合が</a:t>
              </a:r>
              <a:r>
                <a:rPr kumimoji="1" lang="en-US" altLang="ja-JP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80</a:t>
              </a:r>
              <a:r>
                <a:rPr kumimoji="1" lang="ja-JP" altLang="en-US" sz="1600" kern="1200" dirty="0" smtClean="0">
                  <a:solidFill>
                    <a:schemeClr val="tx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％を超えるサービスがあるか</a:t>
              </a:r>
              <a:endParaRPr kumimoji="1" lang="ja-JP" altLang="en-US" sz="1600" kern="1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7" name="フリーフォーム 16"/>
            <p:cNvSpPr/>
            <p:nvPr/>
          </p:nvSpPr>
          <p:spPr>
            <a:xfrm flipV="1">
              <a:off x="5066109" y="5317032"/>
              <a:ext cx="4835118" cy="44900"/>
            </a:xfrm>
            <a:custGeom>
              <a:avLst/>
              <a:gdLst>
                <a:gd name="connsiteX0" fmla="*/ 0 w 855133"/>
                <a:gd name="connsiteY0" fmla="*/ 17753 h 35507"/>
                <a:gd name="connsiteX1" fmla="*/ 855133 w 855133"/>
                <a:gd name="connsiteY1" fmla="*/ 17753 h 3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5133" h="35507">
                  <a:moveTo>
                    <a:pt x="0" y="17753"/>
                  </a:moveTo>
                  <a:lnTo>
                    <a:pt x="855133" y="17753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8889" tIns="-3624" rIns="418888" bIns="-362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500" kern="1200"/>
            </a:p>
          </p:txBody>
        </p:sp>
      </p:grpSp>
      <p:sp>
        <p:nvSpPr>
          <p:cNvPr id="19" name="フリーフォーム 18"/>
          <p:cNvSpPr/>
          <p:nvPr/>
        </p:nvSpPr>
        <p:spPr>
          <a:xfrm>
            <a:off x="9176643" y="903489"/>
            <a:ext cx="2137832" cy="676986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パターン１</a:t>
            </a:r>
            <a:endParaRPr kumimoji="1" lang="ja-JP" altLang="en-US" sz="14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5" name="フリーフォーム 44"/>
          <p:cNvSpPr/>
          <p:nvPr/>
        </p:nvSpPr>
        <p:spPr>
          <a:xfrm flipV="1">
            <a:off x="4520867" y="4808128"/>
            <a:ext cx="950650" cy="306249"/>
          </a:xfrm>
          <a:custGeom>
            <a:avLst/>
            <a:gdLst>
              <a:gd name="connsiteX0" fmla="*/ 0 w 1053099"/>
              <a:gd name="connsiteY0" fmla="*/ 17753 h 35507"/>
              <a:gd name="connsiteX1" fmla="*/ 1053099 w 1053099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53099" h="35507">
                <a:moveTo>
                  <a:pt x="0" y="17753"/>
                </a:moveTo>
                <a:lnTo>
                  <a:pt x="1053099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2921" tIns="-8574" rIns="512922" bIns="-857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61" name="フリーフォーム 60"/>
          <p:cNvSpPr/>
          <p:nvPr/>
        </p:nvSpPr>
        <p:spPr>
          <a:xfrm>
            <a:off x="5344118" y="3566933"/>
            <a:ext cx="3033230" cy="1754276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③紹介率最高法人の割合が</a:t>
            </a:r>
            <a:r>
              <a:rPr lang="en-US" altLang="ja-JP" sz="1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80</a:t>
            </a:r>
            <a:r>
              <a:rPr lang="ja-JP" altLang="en-US" sz="16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％を超える全てのサービスについて正当な理由があるか</a:t>
            </a:r>
            <a:endParaRPr lang="ja-JP" altLang="en-US" sz="16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2" name="フリーフォーム 61"/>
          <p:cNvSpPr/>
          <p:nvPr/>
        </p:nvSpPr>
        <p:spPr>
          <a:xfrm>
            <a:off x="9151336" y="5458432"/>
            <a:ext cx="2156816" cy="653168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6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パターン６</a:t>
            </a:r>
            <a:endParaRPr kumimoji="1" lang="ja-JP" altLang="en-US" sz="16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4" name="フリーフォーム 63"/>
          <p:cNvSpPr/>
          <p:nvPr/>
        </p:nvSpPr>
        <p:spPr>
          <a:xfrm>
            <a:off x="9199533" y="1771475"/>
            <a:ext cx="2137833" cy="648953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</a:t>
            </a:r>
            <a:r>
              <a:rPr kumimoji="1" lang="en-US" altLang="ja-JP" sz="14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endParaRPr kumimoji="1" lang="ja-JP" altLang="en-US" sz="14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5" name="フリーフォーム 64"/>
          <p:cNvSpPr/>
          <p:nvPr/>
        </p:nvSpPr>
        <p:spPr>
          <a:xfrm>
            <a:off x="9199533" y="2664482"/>
            <a:ext cx="2137834" cy="627357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パターン３</a:t>
            </a:r>
            <a:endParaRPr kumimoji="1" lang="ja-JP" altLang="en-US" sz="14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6" name="フリーフォーム 65"/>
          <p:cNvSpPr/>
          <p:nvPr/>
        </p:nvSpPr>
        <p:spPr>
          <a:xfrm>
            <a:off x="9199533" y="3537934"/>
            <a:ext cx="2137835" cy="656491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6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パターン４</a:t>
            </a:r>
            <a:endParaRPr kumimoji="1" lang="ja-JP" altLang="en-US" sz="16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7" name="フリーフォーム 66"/>
          <p:cNvSpPr/>
          <p:nvPr/>
        </p:nvSpPr>
        <p:spPr>
          <a:xfrm>
            <a:off x="9176643" y="4458090"/>
            <a:ext cx="2137833" cy="660612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62" tIns="52262" rIns="52262" bIns="5226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600" kern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パターン５</a:t>
            </a:r>
            <a:endParaRPr kumimoji="1" lang="ja-JP" altLang="en-US" sz="1600" kern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8" name="フリーフォーム 67"/>
          <p:cNvSpPr/>
          <p:nvPr/>
        </p:nvSpPr>
        <p:spPr>
          <a:xfrm flipV="1">
            <a:off x="4498716" y="2947430"/>
            <a:ext cx="4700817" cy="55751"/>
          </a:xfrm>
          <a:custGeom>
            <a:avLst/>
            <a:gdLst>
              <a:gd name="connsiteX0" fmla="*/ 0 w 855133"/>
              <a:gd name="connsiteY0" fmla="*/ 17753 h 35507"/>
              <a:gd name="connsiteX1" fmla="*/ 855133 w 855133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133" h="35507">
                <a:moveTo>
                  <a:pt x="0" y="17753"/>
                </a:moveTo>
                <a:lnTo>
                  <a:pt x="855133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8889" tIns="-3624" rIns="418888" bIns="-36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69" name="フリーフォーム 68"/>
          <p:cNvSpPr/>
          <p:nvPr/>
        </p:nvSpPr>
        <p:spPr>
          <a:xfrm>
            <a:off x="8377348" y="1368244"/>
            <a:ext cx="822186" cy="45719"/>
          </a:xfrm>
          <a:custGeom>
            <a:avLst/>
            <a:gdLst>
              <a:gd name="connsiteX0" fmla="*/ 0 w 855133"/>
              <a:gd name="connsiteY0" fmla="*/ 17753 h 35507"/>
              <a:gd name="connsiteX1" fmla="*/ 855133 w 855133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133" h="35507">
                <a:moveTo>
                  <a:pt x="0" y="17753"/>
                </a:moveTo>
                <a:lnTo>
                  <a:pt x="855133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8889" tIns="-3624" rIns="418888" bIns="-36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70" name="フリーフォーム 69"/>
          <p:cNvSpPr/>
          <p:nvPr/>
        </p:nvSpPr>
        <p:spPr>
          <a:xfrm>
            <a:off x="8355216" y="2089581"/>
            <a:ext cx="880465" cy="45719"/>
          </a:xfrm>
          <a:custGeom>
            <a:avLst/>
            <a:gdLst>
              <a:gd name="connsiteX0" fmla="*/ 0 w 855133"/>
              <a:gd name="connsiteY0" fmla="*/ 17753 h 35507"/>
              <a:gd name="connsiteX1" fmla="*/ 855133 w 855133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133" h="35507">
                <a:moveTo>
                  <a:pt x="0" y="17753"/>
                </a:moveTo>
                <a:lnTo>
                  <a:pt x="855133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8889" tIns="-3624" rIns="418888" bIns="-36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71" name="フリーフォーム 70"/>
          <p:cNvSpPr/>
          <p:nvPr/>
        </p:nvSpPr>
        <p:spPr>
          <a:xfrm>
            <a:off x="8323735" y="3867581"/>
            <a:ext cx="880465" cy="45719"/>
          </a:xfrm>
          <a:custGeom>
            <a:avLst/>
            <a:gdLst>
              <a:gd name="connsiteX0" fmla="*/ 0 w 855133"/>
              <a:gd name="connsiteY0" fmla="*/ 17753 h 35507"/>
              <a:gd name="connsiteX1" fmla="*/ 855133 w 855133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133" h="35507">
                <a:moveTo>
                  <a:pt x="0" y="17753"/>
                </a:moveTo>
                <a:lnTo>
                  <a:pt x="855133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8889" tIns="-3624" rIns="418888" bIns="-36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72" name="フリーフォーム 71"/>
          <p:cNvSpPr/>
          <p:nvPr/>
        </p:nvSpPr>
        <p:spPr>
          <a:xfrm>
            <a:off x="8355216" y="4895441"/>
            <a:ext cx="821427" cy="55874"/>
          </a:xfrm>
          <a:custGeom>
            <a:avLst/>
            <a:gdLst>
              <a:gd name="connsiteX0" fmla="*/ 0 w 855133"/>
              <a:gd name="connsiteY0" fmla="*/ 17753 h 35507"/>
              <a:gd name="connsiteX1" fmla="*/ 855133 w 855133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5133" h="35507">
                <a:moveTo>
                  <a:pt x="0" y="17753"/>
                </a:moveTo>
                <a:lnTo>
                  <a:pt x="855133" y="177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8889" tIns="-3624" rIns="418888" bIns="-36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500" kern="120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07743" y="3026987"/>
            <a:ext cx="72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はい</a:t>
            </a:r>
            <a:endParaRPr kumimoji="1" lang="ja-JP" altLang="en-US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446457" y="1079640"/>
            <a:ext cx="73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はい</a:t>
            </a:r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563402" y="2617237"/>
            <a:ext cx="877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いいえ</a:t>
            </a:r>
            <a:endParaRPr kumimoji="1" lang="ja-JP" altLang="en-US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578550" y="1781884"/>
            <a:ext cx="81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はい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603717" y="4861311"/>
            <a:ext cx="900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いいえ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353884" y="1797796"/>
            <a:ext cx="88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いいえ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681989" y="4520037"/>
            <a:ext cx="67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はい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626638" y="5521653"/>
            <a:ext cx="115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いいえ</a:t>
            </a:r>
            <a:endParaRPr kumimoji="1" lang="ja-JP" altLang="en-US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398260" y="3551083"/>
            <a:ext cx="75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はい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359191" y="4465205"/>
            <a:ext cx="950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いいえ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444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112</Words>
  <Application>Plott Corporation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HGS創英角ﾎﾟｯﾌﾟ体</vt:lpstr>
      <vt:lpstr>游ゴシック</vt:lpstr>
      <vt:lpstr>游ゴシック Light</vt:lpstr>
      <vt:lpstr>Arial</vt:lpstr>
      <vt:lpstr>Office テーマ</vt:lpstr>
      <vt:lpstr>チェックシート提出書類フロー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チェックシート提出書類フロー  ①現在、特定事業所集中減算が適用されているか  ②紹介率最高法人の割合が80％を超えるサービスがあるか。 ②紹介率最高法人の割合が80％を超えるサービスがあるか。 ③紹介率最高法人の割合が80％を超える全てのサービスについて、正当な理由があるか。 ③紹介率最高法人の割合が80％を超える全てのサービスについて、正当な理由があるか。</dc:title>
  <dc:creator>龍ケ崎市</dc:creator>
  <cp:lastModifiedBy>龍ケ崎市</cp:lastModifiedBy>
  <cp:revision>26</cp:revision>
  <cp:lastPrinted>2020-02-10T03:53:39Z</cp:lastPrinted>
  <dcterms:created xsi:type="dcterms:W3CDTF">2020-02-10T01:51:36Z</dcterms:created>
  <dcterms:modified xsi:type="dcterms:W3CDTF">2020-02-10T04:02:13Z</dcterms:modified>
</cp:coreProperties>
</file>