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60" r:id="rId2"/>
    <p:sldId id="261" r:id="rId3"/>
    <p:sldId id="295" r:id="rId4"/>
    <p:sldId id="298" r:id="rId5"/>
    <p:sldId id="264" r:id="rId6"/>
    <p:sldId id="299" r:id="rId7"/>
    <p:sldId id="274" r:id="rId8"/>
    <p:sldId id="314" r:id="rId9"/>
    <p:sldId id="275" r:id="rId10"/>
    <p:sldId id="301" r:id="rId11"/>
    <p:sldId id="302" r:id="rId12"/>
    <p:sldId id="303" r:id="rId13"/>
    <p:sldId id="304" r:id="rId14"/>
    <p:sldId id="265" r:id="rId15"/>
    <p:sldId id="313" r:id="rId16"/>
    <p:sldId id="317" r:id="rId17"/>
    <p:sldId id="318" r:id="rId18"/>
    <p:sldId id="268" r:id="rId19"/>
    <p:sldId id="269" r:id="rId20"/>
    <p:sldId id="296" r:id="rId21"/>
    <p:sldId id="297" r:id="rId22"/>
    <p:sldId id="306" r:id="rId23"/>
    <p:sldId id="307" r:id="rId24"/>
    <p:sldId id="308" r:id="rId25"/>
    <p:sldId id="309" r:id="rId26"/>
    <p:sldId id="310" r:id="rId27"/>
    <p:sldId id="311" r:id="rId28"/>
    <p:sldId id="312" r:id="rId29"/>
    <p:sldId id="277" r:id="rId30"/>
    <p:sldId id="305" r:id="rId31"/>
    <p:sldId id="280" r:id="rId32"/>
    <p:sldId id="278" r:id="rId33"/>
    <p:sldId id="281" r:id="rId34"/>
    <p:sldId id="279" r:id="rId35"/>
  </p:sldIdLst>
  <p:sldSz cx="10693400" cy="7561263"/>
  <p:notesSz cx="6802438" cy="9934575"/>
  <p:defaultTextStyle>
    <a:defPPr>
      <a:defRPr lang="ja-JP"/>
    </a:defPPr>
    <a:lvl1pPr algn="l" defTabSz="1042988" rtl="0" eaLnBrk="0" fontAlgn="base" hangingPunct="0">
      <a:spcBef>
        <a:spcPct val="0"/>
      </a:spcBef>
      <a:spcAft>
        <a:spcPct val="0"/>
      </a:spcAft>
      <a:defRPr kumimoji="1" sz="2100" kern="1200">
        <a:solidFill>
          <a:schemeClr val="tx1"/>
        </a:solidFill>
        <a:latin typeface="Calibri" panose="020F0502020204030204" pitchFamily="34" charset="0"/>
        <a:ea typeface="ＭＳ Ｐゴシック" panose="020B0600070205080204" pitchFamily="50" charset="-128"/>
        <a:cs typeface="+mn-cs"/>
      </a:defRPr>
    </a:lvl1pPr>
    <a:lvl2pPr marL="520700" indent="-63500" algn="l" defTabSz="1042988" rtl="0" eaLnBrk="0" fontAlgn="base" hangingPunct="0">
      <a:spcBef>
        <a:spcPct val="0"/>
      </a:spcBef>
      <a:spcAft>
        <a:spcPct val="0"/>
      </a:spcAft>
      <a:defRPr kumimoji="1" sz="2100" kern="1200">
        <a:solidFill>
          <a:schemeClr val="tx1"/>
        </a:solidFill>
        <a:latin typeface="Calibri" panose="020F0502020204030204" pitchFamily="34" charset="0"/>
        <a:ea typeface="ＭＳ Ｐゴシック" panose="020B0600070205080204" pitchFamily="50" charset="-128"/>
        <a:cs typeface="+mn-cs"/>
      </a:defRPr>
    </a:lvl2pPr>
    <a:lvl3pPr marL="1042988" indent="-128588" algn="l" defTabSz="1042988" rtl="0" eaLnBrk="0" fontAlgn="base" hangingPunct="0">
      <a:spcBef>
        <a:spcPct val="0"/>
      </a:spcBef>
      <a:spcAft>
        <a:spcPct val="0"/>
      </a:spcAft>
      <a:defRPr kumimoji="1" sz="2100" kern="1200">
        <a:solidFill>
          <a:schemeClr val="tx1"/>
        </a:solidFill>
        <a:latin typeface="Calibri" panose="020F0502020204030204" pitchFamily="34" charset="0"/>
        <a:ea typeface="ＭＳ Ｐゴシック" panose="020B0600070205080204" pitchFamily="50" charset="-128"/>
        <a:cs typeface="+mn-cs"/>
      </a:defRPr>
    </a:lvl3pPr>
    <a:lvl4pPr marL="1563688" indent="-192088" algn="l" defTabSz="1042988" rtl="0" eaLnBrk="0" fontAlgn="base" hangingPunct="0">
      <a:spcBef>
        <a:spcPct val="0"/>
      </a:spcBef>
      <a:spcAft>
        <a:spcPct val="0"/>
      </a:spcAft>
      <a:defRPr kumimoji="1" sz="2100" kern="1200">
        <a:solidFill>
          <a:schemeClr val="tx1"/>
        </a:solidFill>
        <a:latin typeface="Calibri" panose="020F0502020204030204" pitchFamily="34" charset="0"/>
        <a:ea typeface="ＭＳ Ｐゴシック" panose="020B0600070205080204" pitchFamily="50" charset="-128"/>
        <a:cs typeface="+mn-cs"/>
      </a:defRPr>
    </a:lvl4pPr>
    <a:lvl5pPr marL="2085975" indent="-257175" algn="l" defTabSz="1042988" rtl="0" eaLnBrk="0" fontAlgn="base" hangingPunct="0">
      <a:spcBef>
        <a:spcPct val="0"/>
      </a:spcBef>
      <a:spcAft>
        <a:spcPct val="0"/>
      </a:spcAft>
      <a:defRPr kumimoji="1" sz="2100"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sz="2100"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sz="2100"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sz="2100"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sz="2100"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guide id="3" pos="34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kamoto ryuj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99FF"/>
    <a:srgbClr val="3333CC"/>
    <a:srgbClr val="254E7F"/>
    <a:srgbClr val="1A375A"/>
    <a:srgbClr val="FF6600"/>
    <a:srgbClr val="FF993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9062" autoAdjust="0"/>
  </p:normalViewPr>
  <p:slideViewPr>
    <p:cSldViewPr>
      <p:cViewPr varScale="1">
        <p:scale>
          <a:sx n="61" d="100"/>
          <a:sy n="61" d="100"/>
        </p:scale>
        <p:origin x="1168" y="68"/>
      </p:cViewPr>
      <p:guideLst>
        <p:guide orient="horz" pos="2382"/>
        <p:guide pos="3368"/>
        <p:guide pos="34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9856C2-E729-47C5-B755-489CEA02DAAB}"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kumimoji="1" lang="ja-JP" altLang="en-US"/>
        </a:p>
      </dgm:t>
    </dgm:pt>
    <dgm:pt modelId="{57498A95-CFAE-4DD5-846F-F35E0DCC6320}">
      <dgm:prSet phldrT="[テキスト]"/>
      <dgm:spPr/>
      <dgm:t>
        <a:bodyPr/>
        <a:lstStyle/>
        <a:p>
          <a:r>
            <a:rPr kumimoji="1" lang="ja-JP" altLang="en-US">
              <a:latin typeface="HG丸ｺﾞｼｯｸM-PRO" panose="020F0600000000000000" pitchFamily="50" charset="-128"/>
              <a:ea typeface="HG丸ｺﾞｼｯｸM-PRO" panose="020F0600000000000000" pitchFamily="50" charset="-128"/>
            </a:rPr>
            <a:t>議会運営委員会</a:t>
          </a:r>
        </a:p>
      </dgm:t>
    </dgm:pt>
    <dgm:pt modelId="{41061316-C233-4513-8DEE-8302759A170D}" type="parTrans" cxnId="{DEBFE9A3-26F4-4E6B-88EB-CA1C37589B76}">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A37BD2D3-9BE5-4F19-A358-F59843997BBA}" type="sibTrans" cxnId="{DEBFE9A3-26F4-4E6B-88EB-CA1C37589B76}">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3178AD7C-B639-4D12-96BA-91B7C93FFDC6}">
      <dgm:prSet phldrT="[テキスト]" custT="1"/>
      <dgm:spPr/>
      <dgm:t>
        <a:bodyPr/>
        <a:lstStyle/>
        <a:p>
          <a:pPr algn="l"/>
          <a:r>
            <a:rPr lang="ja-JP" altLang="en-US" sz="1800" dirty="0">
              <a:latin typeface="HG丸ｺﾞｼｯｸM-PRO" panose="020F0600000000000000" pitchFamily="50" charset="-128"/>
              <a:ea typeface="HG丸ｺﾞｼｯｸM-PRO" panose="020F0600000000000000" pitchFamily="50" charset="-128"/>
            </a:rPr>
            <a:t>議会運営に関する事項等を審査する</a:t>
          </a:r>
          <a:endParaRPr kumimoji="1" lang="ja-JP" altLang="en-US" sz="1800" dirty="0">
            <a:latin typeface="HG丸ｺﾞｼｯｸM-PRO" panose="020F0600000000000000" pitchFamily="50" charset="-128"/>
            <a:ea typeface="HG丸ｺﾞｼｯｸM-PRO" panose="020F0600000000000000" pitchFamily="50" charset="-128"/>
          </a:endParaRPr>
        </a:p>
      </dgm:t>
    </dgm:pt>
    <dgm:pt modelId="{B95DD3AD-85D8-48F0-A5FF-360A33208EE3}" type="parTrans" cxnId="{F6E52FE6-63F7-4847-B7EF-45B1E062A38F}">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FA9A127-CCAE-436C-B8AE-EE725C248946}" type="sibTrans" cxnId="{F6E52FE6-63F7-4847-B7EF-45B1E062A38F}">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A0018082-9EF4-497B-B07F-02A28EB77612}">
      <dgm:prSet phldrT="[テキスト]"/>
      <dgm:spPr/>
      <dgm:t>
        <a:bodyPr/>
        <a:lstStyle/>
        <a:p>
          <a:r>
            <a:rPr kumimoji="1" lang="ja-JP" altLang="en-US">
              <a:latin typeface="HG丸ｺﾞｼｯｸM-PRO" panose="020F0600000000000000" pitchFamily="50" charset="-128"/>
              <a:ea typeface="HG丸ｺﾞｼｯｸM-PRO" panose="020F0600000000000000" pitchFamily="50" charset="-128"/>
            </a:rPr>
            <a:t>常任委員会</a:t>
          </a:r>
        </a:p>
      </dgm:t>
    </dgm:pt>
    <dgm:pt modelId="{FA41557C-B984-426F-A2D0-62A18C9C0A99}" type="parTrans" cxnId="{0F3D1414-17A1-43BA-8CC9-99BDDC7E69A9}">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31490D50-A736-4859-B9BB-4A4CA7317AA1}" type="sibTrans" cxnId="{0F3D1414-17A1-43BA-8CC9-99BDDC7E69A9}">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153C79AD-98D8-4D3B-AC30-C38587C56323}">
      <dgm:prSet phldrT="[テキスト]" custT="1"/>
      <dgm:spPr/>
      <dgm:t>
        <a:bodyPr/>
        <a:lstStyle/>
        <a:p>
          <a:r>
            <a:rPr lang="ja-JP" altLang="en-US" sz="1800" dirty="0">
              <a:latin typeface="HG丸ｺﾞｼｯｸM-PRO" panose="020F0600000000000000" pitchFamily="50" charset="-128"/>
              <a:ea typeface="HG丸ｺﾞｼｯｸM-PRO" panose="020F0600000000000000" pitchFamily="50" charset="-128"/>
            </a:rPr>
            <a:t>総務委員会　文教福祉委員会　環境生活委員会</a:t>
          </a:r>
          <a:endParaRPr kumimoji="1" lang="ja-JP" altLang="en-US" sz="1800" dirty="0">
            <a:latin typeface="HG丸ｺﾞｼｯｸM-PRO" panose="020F0600000000000000" pitchFamily="50" charset="-128"/>
            <a:ea typeface="HG丸ｺﾞｼｯｸM-PRO" panose="020F0600000000000000" pitchFamily="50" charset="-128"/>
          </a:endParaRPr>
        </a:p>
      </dgm:t>
    </dgm:pt>
    <dgm:pt modelId="{41E7F412-6598-4F53-9ECA-CE917BDDDD36}" type="parTrans" cxnId="{66A06EA3-0809-4498-BFD0-9010564F0AF3}">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9444A45E-65C8-4381-9FE4-AB7755519E6D}" type="sibTrans" cxnId="{66A06EA3-0809-4498-BFD0-9010564F0AF3}">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B955E526-EE3E-437C-871D-855F696387E7}">
      <dgm:prSet phldrT="[テキスト]"/>
      <dgm:spPr/>
      <dgm:t>
        <a:bodyPr/>
        <a:lstStyle/>
        <a:p>
          <a:r>
            <a:rPr kumimoji="1" lang="ja-JP" altLang="en-US">
              <a:latin typeface="HG丸ｺﾞｼｯｸM-PRO" panose="020F0600000000000000" pitchFamily="50" charset="-128"/>
              <a:ea typeface="HG丸ｺﾞｼｯｸM-PRO" panose="020F0600000000000000" pitchFamily="50" charset="-128"/>
            </a:rPr>
            <a:t>特別委員会</a:t>
          </a:r>
        </a:p>
      </dgm:t>
    </dgm:pt>
    <dgm:pt modelId="{82071C60-8320-4CC9-83BF-AF2E6A3C7B4C}" type="parTrans" cxnId="{2F8C6AD4-3E51-47EC-BB73-7040E441D996}">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8FC8F3-739C-47C5-8F20-2EBCEB87D32A}" type="sibTrans" cxnId="{2F8C6AD4-3E51-47EC-BB73-7040E441D996}">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BED8FEF8-590E-426F-BAB1-4F36A20B7F5E}">
      <dgm:prSet phldrT="[テキスト]" custT="1"/>
      <dgm:spPr/>
      <dgm:t>
        <a:bodyPr/>
        <a:lstStyle/>
        <a:p>
          <a:r>
            <a:rPr kumimoji="1" lang="ja-JP" altLang="en-US" sz="1800" dirty="0">
              <a:latin typeface="HG丸ｺﾞｼｯｸM-PRO" panose="020F0600000000000000" pitchFamily="50" charset="-128"/>
              <a:ea typeface="HG丸ｺﾞｼｯｸM-PRO" panose="020F0600000000000000" pitchFamily="50" charset="-128"/>
            </a:rPr>
            <a:t>予算審査特別委員会　決算特別委員会</a:t>
          </a:r>
        </a:p>
      </dgm:t>
    </dgm:pt>
    <dgm:pt modelId="{BC8192BC-18C0-4FC6-8C06-27E03C94D93B}" type="parTrans" cxnId="{C04BEC3C-1C47-4F92-B0DD-00D3B6A78FBA}">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FBEAE4B2-BE03-4A86-BE42-5BE798B893B2}" type="sibTrans" cxnId="{C04BEC3C-1C47-4F92-B0DD-00D3B6A78FBA}">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E3E1A246-25A6-41FA-9497-273AE4AEB121}">
      <dgm:prSet phldrT="[テキスト]"/>
      <dgm:spPr/>
      <dgm:t>
        <a:bodyPr/>
        <a:lstStyle/>
        <a:p>
          <a:r>
            <a:rPr kumimoji="1" lang="ja-JP" altLang="en-US">
              <a:latin typeface="HG丸ｺﾞｼｯｸM-PRO" panose="020F0600000000000000" pitchFamily="50" charset="-128"/>
              <a:ea typeface="HG丸ｺﾞｼｯｸM-PRO" panose="020F0600000000000000" pitchFamily="50" charset="-128"/>
            </a:rPr>
            <a:t>広報委員会</a:t>
          </a:r>
        </a:p>
      </dgm:t>
    </dgm:pt>
    <dgm:pt modelId="{F8300EF7-8AF5-4206-8F98-6D8D0083B733}" type="parTrans" cxnId="{F6E19C90-B961-4B29-9E9F-A64E6F13EED1}">
      <dgm:prSet/>
      <dgm:spPr/>
      <dgm:t>
        <a:bodyPr/>
        <a:lstStyle/>
        <a:p>
          <a:endParaRPr kumimoji="1" lang="ja-JP" altLang="en-US"/>
        </a:p>
      </dgm:t>
    </dgm:pt>
    <dgm:pt modelId="{5DFA8877-8173-4FD7-99F5-015AE4729339}" type="sibTrans" cxnId="{F6E19C90-B961-4B29-9E9F-A64E6F13EED1}">
      <dgm:prSet/>
      <dgm:spPr/>
      <dgm:t>
        <a:bodyPr/>
        <a:lstStyle/>
        <a:p>
          <a:endParaRPr kumimoji="1" lang="ja-JP" altLang="en-US"/>
        </a:p>
      </dgm:t>
    </dgm:pt>
    <dgm:pt modelId="{94706C9E-56A2-4A86-A7E4-D762F9E78987}">
      <dgm:prSet phldrT="[テキスト]"/>
      <dgm:spPr/>
      <dgm:t>
        <a:bodyPr/>
        <a:lstStyle/>
        <a:p>
          <a:r>
            <a:rPr kumimoji="1" lang="ja-JP" altLang="en-US">
              <a:latin typeface="HG丸ｺﾞｼｯｸM-PRO" panose="020F0600000000000000" pitchFamily="50" charset="-128"/>
              <a:ea typeface="HG丸ｺﾞｼｯｸM-PRO" panose="020F0600000000000000" pitchFamily="50" charset="-128"/>
            </a:rPr>
            <a:t>議会事務局</a:t>
          </a:r>
        </a:p>
      </dgm:t>
    </dgm:pt>
    <dgm:pt modelId="{6836D860-EAA4-4797-A03B-0CD8DA568C2C}" type="parTrans" cxnId="{E177777B-0224-454B-BFC7-7AD181E06DF8}">
      <dgm:prSet/>
      <dgm:spPr/>
      <dgm:t>
        <a:bodyPr/>
        <a:lstStyle/>
        <a:p>
          <a:endParaRPr kumimoji="1" lang="ja-JP" altLang="en-US"/>
        </a:p>
      </dgm:t>
    </dgm:pt>
    <dgm:pt modelId="{4F5DEDEE-C054-44A1-8E91-E4DCB4175214}" type="sibTrans" cxnId="{E177777B-0224-454B-BFC7-7AD181E06DF8}">
      <dgm:prSet/>
      <dgm:spPr/>
      <dgm:t>
        <a:bodyPr/>
        <a:lstStyle/>
        <a:p>
          <a:endParaRPr kumimoji="1" lang="ja-JP" altLang="en-US"/>
        </a:p>
      </dgm:t>
    </dgm:pt>
    <dgm:pt modelId="{70A1F6A1-9BF1-4292-BD84-B3B04DC3A379}">
      <dgm:prSet phldrT="[テキスト]" custT="1"/>
      <dgm:spPr/>
      <dgm:t>
        <a:bodyPr/>
        <a:lstStyle/>
        <a:p>
          <a:r>
            <a:rPr kumimoji="1" lang="ja-JP" altLang="en-US" sz="1800" dirty="0">
              <a:latin typeface="HG丸ｺﾞｼｯｸM-PRO" panose="020F0600000000000000" pitchFamily="50" charset="-128"/>
              <a:ea typeface="HG丸ｺﾞｼｯｸM-PRO" panose="020F0600000000000000" pitchFamily="50" charset="-128"/>
            </a:rPr>
            <a:t>市議会だよりの編集・発行</a:t>
          </a:r>
        </a:p>
      </dgm:t>
    </dgm:pt>
    <dgm:pt modelId="{E3F35320-E196-4EBC-A758-99C97AEC6E68}" type="parTrans" cxnId="{8B2ACB6D-6B92-4DE2-BDF7-0484506D210D}">
      <dgm:prSet/>
      <dgm:spPr/>
      <dgm:t>
        <a:bodyPr/>
        <a:lstStyle/>
        <a:p>
          <a:endParaRPr kumimoji="1" lang="ja-JP" altLang="en-US"/>
        </a:p>
      </dgm:t>
    </dgm:pt>
    <dgm:pt modelId="{461923F6-5222-4641-A9F8-A265A2FA1262}" type="sibTrans" cxnId="{8B2ACB6D-6B92-4DE2-BDF7-0484506D210D}">
      <dgm:prSet/>
      <dgm:spPr/>
      <dgm:t>
        <a:bodyPr/>
        <a:lstStyle/>
        <a:p>
          <a:endParaRPr kumimoji="1" lang="ja-JP" altLang="en-US"/>
        </a:p>
      </dgm:t>
    </dgm:pt>
    <dgm:pt modelId="{6A8447E0-BE1C-4068-B87B-E2743B8F94D8}">
      <dgm:prSet phldrT="[テキスト]" custT="1"/>
      <dgm:spPr/>
      <dgm:t>
        <a:bodyPr/>
        <a:lstStyle/>
        <a:p>
          <a:r>
            <a:rPr kumimoji="1" lang="ja-JP" altLang="en-US" sz="1800" dirty="0">
              <a:latin typeface="HG丸ｺﾞｼｯｸM-PRO" panose="020F0600000000000000" pitchFamily="50" charset="-128"/>
              <a:ea typeface="HG丸ｺﾞｼｯｸM-PRO" panose="020F0600000000000000" pitchFamily="50" charset="-128"/>
            </a:rPr>
            <a:t>議会運営の事務処理・議員のサポート</a:t>
          </a:r>
        </a:p>
      </dgm:t>
    </dgm:pt>
    <dgm:pt modelId="{2E9EFB65-669E-442D-8CBB-B720715460F7}" type="parTrans" cxnId="{45BCBF37-43CD-4284-8C35-AA4160E4BA9F}">
      <dgm:prSet/>
      <dgm:spPr/>
      <dgm:t>
        <a:bodyPr/>
        <a:lstStyle/>
        <a:p>
          <a:endParaRPr kumimoji="1" lang="ja-JP" altLang="en-US"/>
        </a:p>
      </dgm:t>
    </dgm:pt>
    <dgm:pt modelId="{B77407EF-5C43-4341-B33B-F75344EFE754}" type="sibTrans" cxnId="{45BCBF37-43CD-4284-8C35-AA4160E4BA9F}">
      <dgm:prSet/>
      <dgm:spPr/>
      <dgm:t>
        <a:bodyPr/>
        <a:lstStyle/>
        <a:p>
          <a:endParaRPr kumimoji="1" lang="ja-JP" altLang="en-US"/>
        </a:p>
      </dgm:t>
    </dgm:pt>
    <dgm:pt modelId="{8DE39791-B393-4D28-8410-892638A0E3BF}" type="pres">
      <dgm:prSet presAssocID="{0C9856C2-E729-47C5-B755-489CEA02DAAB}" presName="Name0" presStyleCnt="0">
        <dgm:presLayoutVars>
          <dgm:dir/>
          <dgm:animLvl val="lvl"/>
          <dgm:resizeHandles val="exact"/>
        </dgm:presLayoutVars>
      </dgm:prSet>
      <dgm:spPr/>
    </dgm:pt>
    <dgm:pt modelId="{0C6D9D67-0488-4D25-A8A2-7680132C31F2}" type="pres">
      <dgm:prSet presAssocID="{57498A95-CFAE-4DD5-846F-F35E0DCC6320}" presName="linNode" presStyleCnt="0"/>
      <dgm:spPr/>
    </dgm:pt>
    <dgm:pt modelId="{9FFB9EB8-BE86-4ECF-8DF8-651C712D3F0A}" type="pres">
      <dgm:prSet presAssocID="{57498A95-CFAE-4DD5-846F-F35E0DCC6320}" presName="parentText" presStyleLbl="node1" presStyleIdx="0" presStyleCnt="5">
        <dgm:presLayoutVars>
          <dgm:chMax val="1"/>
          <dgm:bulletEnabled val="1"/>
        </dgm:presLayoutVars>
      </dgm:prSet>
      <dgm:spPr/>
    </dgm:pt>
    <dgm:pt modelId="{8B701FD0-7D42-40AD-A5F1-FB36A01209EA}" type="pres">
      <dgm:prSet presAssocID="{57498A95-CFAE-4DD5-846F-F35E0DCC6320}" presName="descendantText" presStyleLbl="alignAccFollowNode1" presStyleIdx="0" presStyleCnt="5">
        <dgm:presLayoutVars>
          <dgm:bulletEnabled val="1"/>
        </dgm:presLayoutVars>
      </dgm:prSet>
      <dgm:spPr/>
    </dgm:pt>
    <dgm:pt modelId="{E4F55503-9754-451C-8316-AF682DF85D21}" type="pres">
      <dgm:prSet presAssocID="{A37BD2D3-9BE5-4F19-A358-F59843997BBA}" presName="sp" presStyleCnt="0"/>
      <dgm:spPr/>
    </dgm:pt>
    <dgm:pt modelId="{78BBD9B4-7093-40A2-A574-077ECD10428C}" type="pres">
      <dgm:prSet presAssocID="{A0018082-9EF4-497B-B07F-02A28EB77612}" presName="linNode" presStyleCnt="0"/>
      <dgm:spPr/>
    </dgm:pt>
    <dgm:pt modelId="{C5A9CE8D-B87E-4839-B9AD-A701C350B388}" type="pres">
      <dgm:prSet presAssocID="{A0018082-9EF4-497B-B07F-02A28EB77612}" presName="parentText" presStyleLbl="node1" presStyleIdx="1" presStyleCnt="5">
        <dgm:presLayoutVars>
          <dgm:chMax val="1"/>
          <dgm:bulletEnabled val="1"/>
        </dgm:presLayoutVars>
      </dgm:prSet>
      <dgm:spPr/>
    </dgm:pt>
    <dgm:pt modelId="{D232A361-DBF3-45AC-BA44-8F65B4615BAB}" type="pres">
      <dgm:prSet presAssocID="{A0018082-9EF4-497B-B07F-02A28EB77612}" presName="descendantText" presStyleLbl="alignAccFollowNode1" presStyleIdx="1" presStyleCnt="5">
        <dgm:presLayoutVars>
          <dgm:bulletEnabled val="1"/>
        </dgm:presLayoutVars>
      </dgm:prSet>
      <dgm:spPr/>
    </dgm:pt>
    <dgm:pt modelId="{9242BD47-2606-4296-B9DB-B0A6E58885A6}" type="pres">
      <dgm:prSet presAssocID="{31490D50-A736-4859-B9BB-4A4CA7317AA1}" presName="sp" presStyleCnt="0"/>
      <dgm:spPr/>
    </dgm:pt>
    <dgm:pt modelId="{94D7F869-D09B-4E24-B4B4-B29DA3404191}" type="pres">
      <dgm:prSet presAssocID="{B955E526-EE3E-437C-871D-855F696387E7}" presName="linNode" presStyleCnt="0"/>
      <dgm:spPr/>
    </dgm:pt>
    <dgm:pt modelId="{168D42E3-DD0A-402B-97DA-810D8560B6C6}" type="pres">
      <dgm:prSet presAssocID="{B955E526-EE3E-437C-871D-855F696387E7}" presName="parentText" presStyleLbl="node1" presStyleIdx="2" presStyleCnt="5">
        <dgm:presLayoutVars>
          <dgm:chMax val="1"/>
          <dgm:bulletEnabled val="1"/>
        </dgm:presLayoutVars>
      </dgm:prSet>
      <dgm:spPr/>
    </dgm:pt>
    <dgm:pt modelId="{3ED932EA-F2FC-459E-944A-B134075457B9}" type="pres">
      <dgm:prSet presAssocID="{B955E526-EE3E-437C-871D-855F696387E7}" presName="descendantText" presStyleLbl="alignAccFollowNode1" presStyleIdx="2" presStyleCnt="5">
        <dgm:presLayoutVars>
          <dgm:bulletEnabled val="1"/>
        </dgm:presLayoutVars>
      </dgm:prSet>
      <dgm:spPr/>
    </dgm:pt>
    <dgm:pt modelId="{F386439D-287C-4CA8-A7AE-95FFCED8993A}" type="pres">
      <dgm:prSet presAssocID="{808FC8F3-739C-47C5-8F20-2EBCEB87D32A}" presName="sp" presStyleCnt="0"/>
      <dgm:spPr/>
    </dgm:pt>
    <dgm:pt modelId="{0DCEBE8A-D53B-4E38-B2CD-301CD5FE11B3}" type="pres">
      <dgm:prSet presAssocID="{E3E1A246-25A6-41FA-9497-273AE4AEB121}" presName="linNode" presStyleCnt="0"/>
      <dgm:spPr/>
    </dgm:pt>
    <dgm:pt modelId="{6EA97338-4905-4A90-AD39-3EBCD715D5E9}" type="pres">
      <dgm:prSet presAssocID="{E3E1A246-25A6-41FA-9497-273AE4AEB121}" presName="parentText" presStyleLbl="node1" presStyleIdx="3" presStyleCnt="5">
        <dgm:presLayoutVars>
          <dgm:chMax val="1"/>
          <dgm:bulletEnabled val="1"/>
        </dgm:presLayoutVars>
      </dgm:prSet>
      <dgm:spPr/>
    </dgm:pt>
    <dgm:pt modelId="{846FD531-F616-4B62-8468-BBC9DF63B31B}" type="pres">
      <dgm:prSet presAssocID="{E3E1A246-25A6-41FA-9497-273AE4AEB121}" presName="descendantText" presStyleLbl="alignAccFollowNode1" presStyleIdx="3" presStyleCnt="5">
        <dgm:presLayoutVars>
          <dgm:bulletEnabled val="1"/>
        </dgm:presLayoutVars>
      </dgm:prSet>
      <dgm:spPr/>
    </dgm:pt>
    <dgm:pt modelId="{B12E1ECD-D3BC-43E4-803E-CD3CFB1688CA}" type="pres">
      <dgm:prSet presAssocID="{5DFA8877-8173-4FD7-99F5-015AE4729339}" presName="sp" presStyleCnt="0"/>
      <dgm:spPr/>
    </dgm:pt>
    <dgm:pt modelId="{BD2322E3-758D-4FEF-A0C2-2C77D93D7041}" type="pres">
      <dgm:prSet presAssocID="{94706C9E-56A2-4A86-A7E4-D762F9E78987}" presName="linNode" presStyleCnt="0"/>
      <dgm:spPr/>
    </dgm:pt>
    <dgm:pt modelId="{9367C224-5F43-4500-B795-CB6E72076673}" type="pres">
      <dgm:prSet presAssocID="{94706C9E-56A2-4A86-A7E4-D762F9E78987}" presName="parentText" presStyleLbl="node1" presStyleIdx="4" presStyleCnt="5">
        <dgm:presLayoutVars>
          <dgm:chMax val="1"/>
          <dgm:bulletEnabled val="1"/>
        </dgm:presLayoutVars>
      </dgm:prSet>
      <dgm:spPr/>
    </dgm:pt>
    <dgm:pt modelId="{F1E15601-C6F9-48DD-A64F-821205B3C883}" type="pres">
      <dgm:prSet presAssocID="{94706C9E-56A2-4A86-A7E4-D762F9E78987}" presName="descendantText" presStyleLbl="alignAccFollowNode1" presStyleIdx="4" presStyleCnt="5">
        <dgm:presLayoutVars>
          <dgm:bulletEnabled val="1"/>
        </dgm:presLayoutVars>
      </dgm:prSet>
      <dgm:spPr/>
    </dgm:pt>
  </dgm:ptLst>
  <dgm:cxnLst>
    <dgm:cxn modelId="{2C74620E-674D-4871-9099-F08817442FEF}" type="presOf" srcId="{153C79AD-98D8-4D3B-AC30-C38587C56323}" destId="{D232A361-DBF3-45AC-BA44-8F65B4615BAB}" srcOrd="0" destOrd="0" presId="urn:microsoft.com/office/officeart/2005/8/layout/vList5"/>
    <dgm:cxn modelId="{0F3D1414-17A1-43BA-8CC9-99BDDC7E69A9}" srcId="{0C9856C2-E729-47C5-B755-489CEA02DAAB}" destId="{A0018082-9EF4-497B-B07F-02A28EB77612}" srcOrd="1" destOrd="0" parTransId="{FA41557C-B984-426F-A2D0-62A18C9C0A99}" sibTransId="{31490D50-A736-4859-B9BB-4A4CA7317AA1}"/>
    <dgm:cxn modelId="{45BCBF37-43CD-4284-8C35-AA4160E4BA9F}" srcId="{94706C9E-56A2-4A86-A7E4-D762F9E78987}" destId="{6A8447E0-BE1C-4068-B87B-E2743B8F94D8}" srcOrd="0" destOrd="0" parTransId="{2E9EFB65-669E-442D-8CBB-B720715460F7}" sibTransId="{B77407EF-5C43-4341-B33B-F75344EFE754}"/>
    <dgm:cxn modelId="{C04BEC3C-1C47-4F92-B0DD-00D3B6A78FBA}" srcId="{B955E526-EE3E-437C-871D-855F696387E7}" destId="{BED8FEF8-590E-426F-BAB1-4F36A20B7F5E}" srcOrd="0" destOrd="0" parTransId="{BC8192BC-18C0-4FC6-8C06-27E03C94D93B}" sibTransId="{FBEAE4B2-BE03-4A86-BE42-5BE798B893B2}"/>
    <dgm:cxn modelId="{5EAD1B41-A9AA-4B62-928A-26A24547DC8A}" type="presOf" srcId="{6A8447E0-BE1C-4068-B87B-E2743B8F94D8}" destId="{F1E15601-C6F9-48DD-A64F-821205B3C883}" srcOrd="0" destOrd="0" presId="urn:microsoft.com/office/officeart/2005/8/layout/vList5"/>
    <dgm:cxn modelId="{29D97D41-BF5C-4731-B4BB-4FFF055E625F}" type="presOf" srcId="{94706C9E-56A2-4A86-A7E4-D762F9E78987}" destId="{9367C224-5F43-4500-B795-CB6E72076673}" srcOrd="0" destOrd="0" presId="urn:microsoft.com/office/officeart/2005/8/layout/vList5"/>
    <dgm:cxn modelId="{64E2FF6A-EE0B-4195-BEED-870D87CD4852}" type="presOf" srcId="{57498A95-CFAE-4DD5-846F-F35E0DCC6320}" destId="{9FFB9EB8-BE86-4ECF-8DF8-651C712D3F0A}" srcOrd="0" destOrd="0" presId="urn:microsoft.com/office/officeart/2005/8/layout/vList5"/>
    <dgm:cxn modelId="{8B2ACB6D-6B92-4DE2-BDF7-0484506D210D}" srcId="{E3E1A246-25A6-41FA-9497-273AE4AEB121}" destId="{70A1F6A1-9BF1-4292-BD84-B3B04DC3A379}" srcOrd="0" destOrd="0" parTransId="{E3F35320-E196-4EBC-A758-99C97AEC6E68}" sibTransId="{461923F6-5222-4641-A9F8-A265A2FA1262}"/>
    <dgm:cxn modelId="{8301E172-702B-4CD9-A9F4-32A7E7E43380}" type="presOf" srcId="{A0018082-9EF4-497B-B07F-02A28EB77612}" destId="{C5A9CE8D-B87E-4839-B9AD-A701C350B388}" srcOrd="0" destOrd="0" presId="urn:microsoft.com/office/officeart/2005/8/layout/vList5"/>
    <dgm:cxn modelId="{E177777B-0224-454B-BFC7-7AD181E06DF8}" srcId="{0C9856C2-E729-47C5-B755-489CEA02DAAB}" destId="{94706C9E-56A2-4A86-A7E4-D762F9E78987}" srcOrd="4" destOrd="0" parTransId="{6836D860-EAA4-4797-A03B-0CD8DA568C2C}" sibTransId="{4F5DEDEE-C054-44A1-8E91-E4DCB4175214}"/>
    <dgm:cxn modelId="{F6E19C90-B961-4B29-9E9F-A64E6F13EED1}" srcId="{0C9856C2-E729-47C5-B755-489CEA02DAAB}" destId="{E3E1A246-25A6-41FA-9497-273AE4AEB121}" srcOrd="3" destOrd="0" parTransId="{F8300EF7-8AF5-4206-8F98-6D8D0083B733}" sibTransId="{5DFA8877-8173-4FD7-99F5-015AE4729339}"/>
    <dgm:cxn modelId="{1EF2DCA2-8D45-40FD-A708-393CE920C44E}" type="presOf" srcId="{70A1F6A1-9BF1-4292-BD84-B3B04DC3A379}" destId="{846FD531-F616-4B62-8468-BBC9DF63B31B}" srcOrd="0" destOrd="0" presId="urn:microsoft.com/office/officeart/2005/8/layout/vList5"/>
    <dgm:cxn modelId="{66A06EA3-0809-4498-BFD0-9010564F0AF3}" srcId="{A0018082-9EF4-497B-B07F-02A28EB77612}" destId="{153C79AD-98D8-4D3B-AC30-C38587C56323}" srcOrd="0" destOrd="0" parTransId="{41E7F412-6598-4F53-9ECA-CE917BDDDD36}" sibTransId="{9444A45E-65C8-4381-9FE4-AB7755519E6D}"/>
    <dgm:cxn modelId="{DEBFE9A3-26F4-4E6B-88EB-CA1C37589B76}" srcId="{0C9856C2-E729-47C5-B755-489CEA02DAAB}" destId="{57498A95-CFAE-4DD5-846F-F35E0DCC6320}" srcOrd="0" destOrd="0" parTransId="{41061316-C233-4513-8DEE-8302759A170D}" sibTransId="{A37BD2D3-9BE5-4F19-A358-F59843997BBA}"/>
    <dgm:cxn modelId="{7F08A2B3-190A-4C21-8A4C-73F42AD580A3}" type="presOf" srcId="{3178AD7C-B639-4D12-96BA-91B7C93FFDC6}" destId="{8B701FD0-7D42-40AD-A5F1-FB36A01209EA}" srcOrd="0" destOrd="0" presId="urn:microsoft.com/office/officeart/2005/8/layout/vList5"/>
    <dgm:cxn modelId="{5A1744C0-AC02-48FE-B715-477519F3E101}" type="presOf" srcId="{BED8FEF8-590E-426F-BAB1-4F36A20B7F5E}" destId="{3ED932EA-F2FC-459E-944A-B134075457B9}" srcOrd="0" destOrd="0" presId="urn:microsoft.com/office/officeart/2005/8/layout/vList5"/>
    <dgm:cxn modelId="{2F8C6AD4-3E51-47EC-BB73-7040E441D996}" srcId="{0C9856C2-E729-47C5-B755-489CEA02DAAB}" destId="{B955E526-EE3E-437C-871D-855F696387E7}" srcOrd="2" destOrd="0" parTransId="{82071C60-8320-4CC9-83BF-AF2E6A3C7B4C}" sibTransId="{808FC8F3-739C-47C5-8F20-2EBCEB87D32A}"/>
    <dgm:cxn modelId="{19C6F7D7-E60F-4C8D-BA30-27376F6FD826}" type="presOf" srcId="{E3E1A246-25A6-41FA-9497-273AE4AEB121}" destId="{6EA97338-4905-4A90-AD39-3EBCD715D5E9}" srcOrd="0" destOrd="0" presId="urn:microsoft.com/office/officeart/2005/8/layout/vList5"/>
    <dgm:cxn modelId="{370094E5-2677-4A49-B987-F2E241BBE54B}" type="presOf" srcId="{B955E526-EE3E-437C-871D-855F696387E7}" destId="{168D42E3-DD0A-402B-97DA-810D8560B6C6}" srcOrd="0" destOrd="0" presId="urn:microsoft.com/office/officeart/2005/8/layout/vList5"/>
    <dgm:cxn modelId="{F6E52FE6-63F7-4847-B7EF-45B1E062A38F}" srcId="{57498A95-CFAE-4DD5-846F-F35E0DCC6320}" destId="{3178AD7C-B639-4D12-96BA-91B7C93FFDC6}" srcOrd="0" destOrd="0" parTransId="{B95DD3AD-85D8-48F0-A5FF-360A33208EE3}" sibTransId="{0FA9A127-CCAE-436C-B8AE-EE725C248946}"/>
    <dgm:cxn modelId="{B3624BEE-ADA2-4988-8041-350114F89C83}" type="presOf" srcId="{0C9856C2-E729-47C5-B755-489CEA02DAAB}" destId="{8DE39791-B393-4D28-8410-892638A0E3BF}" srcOrd="0" destOrd="0" presId="urn:microsoft.com/office/officeart/2005/8/layout/vList5"/>
    <dgm:cxn modelId="{3E7DA228-E5ED-4960-9333-0ABF4A14A43F}" type="presParOf" srcId="{8DE39791-B393-4D28-8410-892638A0E3BF}" destId="{0C6D9D67-0488-4D25-A8A2-7680132C31F2}" srcOrd="0" destOrd="0" presId="urn:microsoft.com/office/officeart/2005/8/layout/vList5"/>
    <dgm:cxn modelId="{5CE05F28-CF95-42E9-BDE5-7A75C29ED605}" type="presParOf" srcId="{0C6D9D67-0488-4D25-A8A2-7680132C31F2}" destId="{9FFB9EB8-BE86-4ECF-8DF8-651C712D3F0A}" srcOrd="0" destOrd="0" presId="urn:microsoft.com/office/officeart/2005/8/layout/vList5"/>
    <dgm:cxn modelId="{0FFA572B-E04C-4288-96A1-A8ECFD4401FC}" type="presParOf" srcId="{0C6D9D67-0488-4D25-A8A2-7680132C31F2}" destId="{8B701FD0-7D42-40AD-A5F1-FB36A01209EA}" srcOrd="1" destOrd="0" presId="urn:microsoft.com/office/officeart/2005/8/layout/vList5"/>
    <dgm:cxn modelId="{57067208-5939-414A-9162-AC32E2ED0963}" type="presParOf" srcId="{8DE39791-B393-4D28-8410-892638A0E3BF}" destId="{E4F55503-9754-451C-8316-AF682DF85D21}" srcOrd="1" destOrd="0" presId="urn:microsoft.com/office/officeart/2005/8/layout/vList5"/>
    <dgm:cxn modelId="{36EA7EDD-0498-4760-80FF-46BB8DAA7B67}" type="presParOf" srcId="{8DE39791-B393-4D28-8410-892638A0E3BF}" destId="{78BBD9B4-7093-40A2-A574-077ECD10428C}" srcOrd="2" destOrd="0" presId="urn:microsoft.com/office/officeart/2005/8/layout/vList5"/>
    <dgm:cxn modelId="{CE344693-5992-4D87-B76D-40893EAC6754}" type="presParOf" srcId="{78BBD9B4-7093-40A2-A574-077ECD10428C}" destId="{C5A9CE8D-B87E-4839-B9AD-A701C350B388}" srcOrd="0" destOrd="0" presId="urn:microsoft.com/office/officeart/2005/8/layout/vList5"/>
    <dgm:cxn modelId="{5443CBDE-57A7-4169-9B77-5D0A423819D2}" type="presParOf" srcId="{78BBD9B4-7093-40A2-A574-077ECD10428C}" destId="{D232A361-DBF3-45AC-BA44-8F65B4615BAB}" srcOrd="1" destOrd="0" presId="urn:microsoft.com/office/officeart/2005/8/layout/vList5"/>
    <dgm:cxn modelId="{5EF8E19B-048B-495F-9FA1-9B93AC204E1F}" type="presParOf" srcId="{8DE39791-B393-4D28-8410-892638A0E3BF}" destId="{9242BD47-2606-4296-B9DB-B0A6E58885A6}" srcOrd="3" destOrd="0" presId="urn:microsoft.com/office/officeart/2005/8/layout/vList5"/>
    <dgm:cxn modelId="{19C30871-7413-4021-9571-267BA9DFF6AA}" type="presParOf" srcId="{8DE39791-B393-4D28-8410-892638A0E3BF}" destId="{94D7F869-D09B-4E24-B4B4-B29DA3404191}" srcOrd="4" destOrd="0" presId="urn:microsoft.com/office/officeart/2005/8/layout/vList5"/>
    <dgm:cxn modelId="{D64F1B35-F2A9-410A-86CC-5E1A0B50F000}" type="presParOf" srcId="{94D7F869-D09B-4E24-B4B4-B29DA3404191}" destId="{168D42E3-DD0A-402B-97DA-810D8560B6C6}" srcOrd="0" destOrd="0" presId="urn:microsoft.com/office/officeart/2005/8/layout/vList5"/>
    <dgm:cxn modelId="{C36099DF-A0F1-4052-916C-8FDAC74BA1DD}" type="presParOf" srcId="{94D7F869-D09B-4E24-B4B4-B29DA3404191}" destId="{3ED932EA-F2FC-459E-944A-B134075457B9}" srcOrd="1" destOrd="0" presId="urn:microsoft.com/office/officeart/2005/8/layout/vList5"/>
    <dgm:cxn modelId="{73CD079C-8E0F-44DB-AEA3-9C263C659EF9}" type="presParOf" srcId="{8DE39791-B393-4D28-8410-892638A0E3BF}" destId="{F386439D-287C-4CA8-A7AE-95FFCED8993A}" srcOrd="5" destOrd="0" presId="urn:microsoft.com/office/officeart/2005/8/layout/vList5"/>
    <dgm:cxn modelId="{F2A9FC6A-5712-4136-89FE-548645A731E3}" type="presParOf" srcId="{8DE39791-B393-4D28-8410-892638A0E3BF}" destId="{0DCEBE8A-D53B-4E38-B2CD-301CD5FE11B3}" srcOrd="6" destOrd="0" presId="urn:microsoft.com/office/officeart/2005/8/layout/vList5"/>
    <dgm:cxn modelId="{9FB8D5D7-7851-442A-85E5-F0FBB6C878E9}" type="presParOf" srcId="{0DCEBE8A-D53B-4E38-B2CD-301CD5FE11B3}" destId="{6EA97338-4905-4A90-AD39-3EBCD715D5E9}" srcOrd="0" destOrd="0" presId="urn:microsoft.com/office/officeart/2005/8/layout/vList5"/>
    <dgm:cxn modelId="{6955C941-0CCB-419A-A2BE-18AA39C73B95}" type="presParOf" srcId="{0DCEBE8A-D53B-4E38-B2CD-301CD5FE11B3}" destId="{846FD531-F616-4B62-8468-BBC9DF63B31B}" srcOrd="1" destOrd="0" presId="urn:microsoft.com/office/officeart/2005/8/layout/vList5"/>
    <dgm:cxn modelId="{0A33D5C1-D15B-43CA-B3B3-90B832DDA5B1}" type="presParOf" srcId="{8DE39791-B393-4D28-8410-892638A0E3BF}" destId="{B12E1ECD-D3BC-43E4-803E-CD3CFB1688CA}" srcOrd="7" destOrd="0" presId="urn:microsoft.com/office/officeart/2005/8/layout/vList5"/>
    <dgm:cxn modelId="{BBE07441-EDDC-4C79-A96B-223E57E67296}" type="presParOf" srcId="{8DE39791-B393-4D28-8410-892638A0E3BF}" destId="{BD2322E3-758D-4FEF-A0C2-2C77D93D7041}" srcOrd="8" destOrd="0" presId="urn:microsoft.com/office/officeart/2005/8/layout/vList5"/>
    <dgm:cxn modelId="{1A953DFA-2D52-49DA-8DB8-B054B38359FD}" type="presParOf" srcId="{BD2322E3-758D-4FEF-A0C2-2C77D93D7041}" destId="{9367C224-5F43-4500-B795-CB6E72076673}" srcOrd="0" destOrd="0" presId="urn:microsoft.com/office/officeart/2005/8/layout/vList5"/>
    <dgm:cxn modelId="{913C5F09-AE7F-4CE1-9374-4FAAA9E2F0CF}" type="presParOf" srcId="{BD2322E3-758D-4FEF-A0C2-2C77D93D7041}" destId="{F1E15601-C6F9-48DD-A64F-821205B3C88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01FD0-7D42-40AD-A5F1-FB36A01209EA}">
      <dsp:nvSpPr>
        <dsp:cNvPr id="0" name=""/>
        <dsp:cNvSpPr/>
      </dsp:nvSpPr>
      <dsp:spPr>
        <a:xfrm rot="5400000">
          <a:off x="5738819" y="-2400811"/>
          <a:ext cx="763720" cy="576064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ja-JP" altLang="en-US" sz="1800" kern="1200" dirty="0">
              <a:latin typeface="HG丸ｺﾞｼｯｸM-PRO" panose="020F0600000000000000" pitchFamily="50" charset="-128"/>
              <a:ea typeface="HG丸ｺﾞｼｯｸM-PRO" panose="020F0600000000000000" pitchFamily="50" charset="-128"/>
            </a:rPr>
            <a:t>議会運営に関する事項等を審査する</a:t>
          </a:r>
          <a:endParaRPr kumimoji="1" lang="ja-JP" altLang="en-US" sz="1800" kern="1200" dirty="0">
            <a:latin typeface="HG丸ｺﾞｼｯｸM-PRO" panose="020F0600000000000000" pitchFamily="50" charset="-128"/>
            <a:ea typeface="HG丸ｺﾞｼｯｸM-PRO" panose="020F0600000000000000" pitchFamily="50" charset="-128"/>
          </a:endParaRPr>
        </a:p>
      </dsp:txBody>
      <dsp:txXfrm rot="-5400000">
        <a:off x="3240359" y="134931"/>
        <a:ext cx="5723358" cy="689156"/>
      </dsp:txXfrm>
    </dsp:sp>
    <dsp:sp modelId="{9FFB9EB8-BE86-4ECF-8DF8-651C712D3F0A}">
      <dsp:nvSpPr>
        <dsp:cNvPr id="0" name=""/>
        <dsp:cNvSpPr/>
      </dsp:nvSpPr>
      <dsp:spPr>
        <a:xfrm>
          <a:off x="0" y="2183"/>
          <a:ext cx="3240360" cy="9546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a:latin typeface="HG丸ｺﾞｼｯｸM-PRO" panose="020F0600000000000000" pitchFamily="50" charset="-128"/>
              <a:ea typeface="HG丸ｺﾞｼｯｸM-PRO" panose="020F0600000000000000" pitchFamily="50" charset="-128"/>
            </a:rPr>
            <a:t>議会運営委員会</a:t>
          </a:r>
        </a:p>
      </dsp:txBody>
      <dsp:txXfrm>
        <a:off x="46602" y="48785"/>
        <a:ext cx="3147156" cy="861446"/>
      </dsp:txXfrm>
    </dsp:sp>
    <dsp:sp modelId="{D232A361-DBF3-45AC-BA44-8F65B4615BAB}">
      <dsp:nvSpPr>
        <dsp:cNvPr id="0" name=""/>
        <dsp:cNvSpPr/>
      </dsp:nvSpPr>
      <dsp:spPr>
        <a:xfrm rot="5400000">
          <a:off x="5738819" y="-1398427"/>
          <a:ext cx="763720" cy="576064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ja-JP" altLang="en-US" sz="1800" kern="1200" dirty="0">
              <a:latin typeface="HG丸ｺﾞｼｯｸM-PRO" panose="020F0600000000000000" pitchFamily="50" charset="-128"/>
              <a:ea typeface="HG丸ｺﾞｼｯｸM-PRO" panose="020F0600000000000000" pitchFamily="50" charset="-128"/>
            </a:rPr>
            <a:t>総務委員会　文教福祉委員会　環境生活委員会</a:t>
          </a:r>
          <a:endParaRPr kumimoji="1" lang="ja-JP" altLang="en-US" sz="1800" kern="1200" dirty="0">
            <a:latin typeface="HG丸ｺﾞｼｯｸM-PRO" panose="020F0600000000000000" pitchFamily="50" charset="-128"/>
            <a:ea typeface="HG丸ｺﾞｼｯｸM-PRO" panose="020F0600000000000000" pitchFamily="50" charset="-128"/>
          </a:endParaRPr>
        </a:p>
      </dsp:txBody>
      <dsp:txXfrm rot="-5400000">
        <a:off x="3240359" y="1137315"/>
        <a:ext cx="5723358" cy="689156"/>
      </dsp:txXfrm>
    </dsp:sp>
    <dsp:sp modelId="{C5A9CE8D-B87E-4839-B9AD-A701C350B388}">
      <dsp:nvSpPr>
        <dsp:cNvPr id="0" name=""/>
        <dsp:cNvSpPr/>
      </dsp:nvSpPr>
      <dsp:spPr>
        <a:xfrm>
          <a:off x="0" y="1004566"/>
          <a:ext cx="3240360" cy="9546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a:latin typeface="HG丸ｺﾞｼｯｸM-PRO" panose="020F0600000000000000" pitchFamily="50" charset="-128"/>
              <a:ea typeface="HG丸ｺﾞｼｯｸM-PRO" panose="020F0600000000000000" pitchFamily="50" charset="-128"/>
            </a:rPr>
            <a:t>常任委員会</a:t>
          </a:r>
        </a:p>
      </dsp:txBody>
      <dsp:txXfrm>
        <a:off x="46602" y="1051168"/>
        <a:ext cx="3147156" cy="861446"/>
      </dsp:txXfrm>
    </dsp:sp>
    <dsp:sp modelId="{3ED932EA-F2FC-459E-944A-B134075457B9}">
      <dsp:nvSpPr>
        <dsp:cNvPr id="0" name=""/>
        <dsp:cNvSpPr/>
      </dsp:nvSpPr>
      <dsp:spPr>
        <a:xfrm rot="5400000">
          <a:off x="5738819" y="-396044"/>
          <a:ext cx="763720" cy="576064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a:latin typeface="HG丸ｺﾞｼｯｸM-PRO" panose="020F0600000000000000" pitchFamily="50" charset="-128"/>
              <a:ea typeface="HG丸ｺﾞｼｯｸM-PRO" panose="020F0600000000000000" pitchFamily="50" charset="-128"/>
            </a:rPr>
            <a:t>予算審査特別委員会　決算特別委員会</a:t>
          </a:r>
        </a:p>
      </dsp:txBody>
      <dsp:txXfrm rot="-5400000">
        <a:off x="3240359" y="2139698"/>
        <a:ext cx="5723358" cy="689156"/>
      </dsp:txXfrm>
    </dsp:sp>
    <dsp:sp modelId="{168D42E3-DD0A-402B-97DA-810D8560B6C6}">
      <dsp:nvSpPr>
        <dsp:cNvPr id="0" name=""/>
        <dsp:cNvSpPr/>
      </dsp:nvSpPr>
      <dsp:spPr>
        <a:xfrm>
          <a:off x="0" y="2006950"/>
          <a:ext cx="3240360" cy="9546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a:latin typeface="HG丸ｺﾞｼｯｸM-PRO" panose="020F0600000000000000" pitchFamily="50" charset="-128"/>
              <a:ea typeface="HG丸ｺﾞｼｯｸM-PRO" panose="020F0600000000000000" pitchFamily="50" charset="-128"/>
            </a:rPr>
            <a:t>特別委員会</a:t>
          </a:r>
        </a:p>
      </dsp:txBody>
      <dsp:txXfrm>
        <a:off x="46602" y="2053552"/>
        <a:ext cx="3147156" cy="861446"/>
      </dsp:txXfrm>
    </dsp:sp>
    <dsp:sp modelId="{846FD531-F616-4B62-8468-BBC9DF63B31B}">
      <dsp:nvSpPr>
        <dsp:cNvPr id="0" name=""/>
        <dsp:cNvSpPr/>
      </dsp:nvSpPr>
      <dsp:spPr>
        <a:xfrm rot="5400000">
          <a:off x="5738819" y="606339"/>
          <a:ext cx="763720" cy="576064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a:latin typeface="HG丸ｺﾞｼｯｸM-PRO" panose="020F0600000000000000" pitchFamily="50" charset="-128"/>
              <a:ea typeface="HG丸ｺﾞｼｯｸM-PRO" panose="020F0600000000000000" pitchFamily="50" charset="-128"/>
            </a:rPr>
            <a:t>市議会だよりの編集・発行</a:t>
          </a:r>
        </a:p>
      </dsp:txBody>
      <dsp:txXfrm rot="-5400000">
        <a:off x="3240359" y="3142081"/>
        <a:ext cx="5723358" cy="689156"/>
      </dsp:txXfrm>
    </dsp:sp>
    <dsp:sp modelId="{6EA97338-4905-4A90-AD39-3EBCD715D5E9}">
      <dsp:nvSpPr>
        <dsp:cNvPr id="0" name=""/>
        <dsp:cNvSpPr/>
      </dsp:nvSpPr>
      <dsp:spPr>
        <a:xfrm>
          <a:off x="0" y="3009334"/>
          <a:ext cx="3240360" cy="9546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a:latin typeface="HG丸ｺﾞｼｯｸM-PRO" panose="020F0600000000000000" pitchFamily="50" charset="-128"/>
              <a:ea typeface="HG丸ｺﾞｼｯｸM-PRO" panose="020F0600000000000000" pitchFamily="50" charset="-128"/>
            </a:rPr>
            <a:t>広報委員会</a:t>
          </a:r>
        </a:p>
      </dsp:txBody>
      <dsp:txXfrm>
        <a:off x="46602" y="3055936"/>
        <a:ext cx="3147156" cy="861446"/>
      </dsp:txXfrm>
    </dsp:sp>
    <dsp:sp modelId="{F1E15601-C6F9-48DD-A64F-821205B3C883}">
      <dsp:nvSpPr>
        <dsp:cNvPr id="0" name=""/>
        <dsp:cNvSpPr/>
      </dsp:nvSpPr>
      <dsp:spPr>
        <a:xfrm rot="5400000">
          <a:off x="5738819" y="1608723"/>
          <a:ext cx="763720" cy="576064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a:latin typeface="HG丸ｺﾞｼｯｸM-PRO" panose="020F0600000000000000" pitchFamily="50" charset="-128"/>
              <a:ea typeface="HG丸ｺﾞｼｯｸM-PRO" panose="020F0600000000000000" pitchFamily="50" charset="-128"/>
            </a:rPr>
            <a:t>議会運営の事務処理・議員のサポート</a:t>
          </a:r>
        </a:p>
      </dsp:txBody>
      <dsp:txXfrm rot="-5400000">
        <a:off x="3240359" y="4144465"/>
        <a:ext cx="5723358" cy="689156"/>
      </dsp:txXfrm>
    </dsp:sp>
    <dsp:sp modelId="{9367C224-5F43-4500-B795-CB6E72076673}">
      <dsp:nvSpPr>
        <dsp:cNvPr id="0" name=""/>
        <dsp:cNvSpPr/>
      </dsp:nvSpPr>
      <dsp:spPr>
        <a:xfrm>
          <a:off x="0" y="4011717"/>
          <a:ext cx="3240360" cy="9546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a:latin typeface="HG丸ｺﾞｼｯｸM-PRO" panose="020F0600000000000000" pitchFamily="50" charset="-128"/>
              <a:ea typeface="HG丸ｺﾞｼｯｸM-PRO" panose="020F0600000000000000" pitchFamily="50" charset="-128"/>
            </a:rPr>
            <a:t>議会事務局</a:t>
          </a:r>
        </a:p>
      </dsp:txBody>
      <dsp:txXfrm>
        <a:off x="46602" y="4058319"/>
        <a:ext cx="3147156" cy="86144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F4E1917-766B-4EBB-8519-88B25D2D9A01}"/>
              </a:ext>
            </a:extLst>
          </p:cNvPr>
          <p:cNvSpPr>
            <a:spLocks noGrp="1"/>
          </p:cNvSpPr>
          <p:nvPr>
            <p:ph type="hdr" sz="quarter"/>
          </p:nvPr>
        </p:nvSpPr>
        <p:spPr>
          <a:xfrm>
            <a:off x="0" y="0"/>
            <a:ext cx="2947988" cy="498475"/>
          </a:xfrm>
          <a:prstGeom prst="rect">
            <a:avLst/>
          </a:prstGeom>
        </p:spPr>
        <p:txBody>
          <a:bodyPr vert="horz" lIns="91063" tIns="45532" rIns="91063" bIns="45532" rtlCol="0"/>
          <a:lstStyle>
            <a:lvl1pPr algn="l">
              <a:defRPr sz="1200"/>
            </a:lvl1pPr>
          </a:lstStyle>
          <a:p>
            <a:pPr>
              <a:defRPr/>
            </a:pPr>
            <a:endParaRPr lang="ja-JP" altLang="en-US"/>
          </a:p>
        </p:txBody>
      </p:sp>
      <p:sp>
        <p:nvSpPr>
          <p:cNvPr id="3" name="日付プレースホルダー 2">
            <a:extLst>
              <a:ext uri="{FF2B5EF4-FFF2-40B4-BE49-F238E27FC236}">
                <a16:creationId xmlns:a16="http://schemas.microsoft.com/office/drawing/2014/main" id="{74FE94FF-0652-4C2E-9A32-45D4E17F803F}"/>
              </a:ext>
            </a:extLst>
          </p:cNvPr>
          <p:cNvSpPr>
            <a:spLocks noGrp="1"/>
          </p:cNvSpPr>
          <p:nvPr>
            <p:ph type="dt" sz="quarter" idx="1"/>
          </p:nvPr>
        </p:nvSpPr>
        <p:spPr>
          <a:xfrm>
            <a:off x="3852863" y="0"/>
            <a:ext cx="2947987" cy="498475"/>
          </a:xfrm>
          <a:prstGeom prst="rect">
            <a:avLst/>
          </a:prstGeom>
        </p:spPr>
        <p:txBody>
          <a:bodyPr vert="horz" lIns="91063" tIns="45532" rIns="91063" bIns="45532" rtlCol="0"/>
          <a:lstStyle>
            <a:lvl1pPr algn="r">
              <a:defRPr sz="1200"/>
            </a:lvl1pPr>
          </a:lstStyle>
          <a:p>
            <a:pPr>
              <a:defRPr/>
            </a:pPr>
            <a:r>
              <a:rPr lang="en-US" altLang="ja-JP"/>
              <a:t>2017/10/21</a:t>
            </a:r>
            <a:endParaRPr lang="ja-JP" altLang="en-US"/>
          </a:p>
        </p:txBody>
      </p:sp>
      <p:sp>
        <p:nvSpPr>
          <p:cNvPr id="4" name="フッター プレースホルダー 3">
            <a:extLst>
              <a:ext uri="{FF2B5EF4-FFF2-40B4-BE49-F238E27FC236}">
                <a16:creationId xmlns:a16="http://schemas.microsoft.com/office/drawing/2014/main" id="{8F3749EC-1C13-4907-B162-036F3468A98D}"/>
              </a:ext>
            </a:extLst>
          </p:cNvPr>
          <p:cNvSpPr>
            <a:spLocks noGrp="1"/>
          </p:cNvSpPr>
          <p:nvPr>
            <p:ph type="ftr" sz="quarter" idx="2"/>
          </p:nvPr>
        </p:nvSpPr>
        <p:spPr>
          <a:xfrm>
            <a:off x="0" y="9436100"/>
            <a:ext cx="2947988" cy="498475"/>
          </a:xfrm>
          <a:prstGeom prst="rect">
            <a:avLst/>
          </a:prstGeom>
        </p:spPr>
        <p:txBody>
          <a:bodyPr vert="horz" lIns="91063" tIns="45532" rIns="91063" bIns="45532" rtlCol="0" anchor="b"/>
          <a:lstStyle>
            <a:lvl1pPr algn="l">
              <a:defRPr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144A5461-704E-45A8-A3FD-BCDFCA12950E}"/>
              </a:ext>
            </a:extLst>
          </p:cNvPr>
          <p:cNvSpPr>
            <a:spLocks noGrp="1"/>
          </p:cNvSpPr>
          <p:nvPr>
            <p:ph type="sldNum" sz="quarter" idx="3"/>
          </p:nvPr>
        </p:nvSpPr>
        <p:spPr>
          <a:xfrm>
            <a:off x="3852863" y="9436100"/>
            <a:ext cx="2947987" cy="498475"/>
          </a:xfrm>
          <a:prstGeom prst="rect">
            <a:avLst/>
          </a:prstGeom>
        </p:spPr>
        <p:txBody>
          <a:bodyPr vert="horz" lIns="91063" tIns="45532" rIns="91063" bIns="45532" rtlCol="0" anchor="b"/>
          <a:lstStyle>
            <a:lvl1pPr algn="r">
              <a:defRPr sz="1200"/>
            </a:lvl1pPr>
          </a:lstStyle>
          <a:p>
            <a:pPr>
              <a:defRPr/>
            </a:pPr>
            <a:fld id="{2529BA59-74BE-4B7A-879B-B72EEC0303AC}"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CEA7369-B5A3-4D73-9A87-C8EB0525555D}"/>
              </a:ext>
            </a:extLst>
          </p:cNvPr>
          <p:cNvSpPr>
            <a:spLocks noGrp="1"/>
          </p:cNvSpPr>
          <p:nvPr>
            <p:ph type="hdr" sz="quarter"/>
          </p:nvPr>
        </p:nvSpPr>
        <p:spPr>
          <a:xfrm>
            <a:off x="0" y="0"/>
            <a:ext cx="2947988" cy="498475"/>
          </a:xfrm>
          <a:prstGeom prst="rect">
            <a:avLst/>
          </a:prstGeom>
        </p:spPr>
        <p:txBody>
          <a:bodyPr vert="horz" lIns="91063" tIns="45532" rIns="91063" bIns="45532" rtlCol="0"/>
          <a:lstStyle>
            <a:lvl1pPr algn="l" defTabSz="1038764"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a:extLst>
              <a:ext uri="{FF2B5EF4-FFF2-40B4-BE49-F238E27FC236}">
                <a16:creationId xmlns:a16="http://schemas.microsoft.com/office/drawing/2014/main" id="{45093712-2A3B-4CA4-A33C-385E060FA250}"/>
              </a:ext>
            </a:extLst>
          </p:cNvPr>
          <p:cNvSpPr>
            <a:spLocks noGrp="1"/>
          </p:cNvSpPr>
          <p:nvPr>
            <p:ph type="dt" idx="1"/>
          </p:nvPr>
        </p:nvSpPr>
        <p:spPr>
          <a:xfrm>
            <a:off x="3852863" y="0"/>
            <a:ext cx="2947987" cy="498475"/>
          </a:xfrm>
          <a:prstGeom prst="rect">
            <a:avLst/>
          </a:prstGeom>
        </p:spPr>
        <p:txBody>
          <a:bodyPr vert="horz" lIns="91063" tIns="45532" rIns="91063" bIns="45532" rtlCol="0"/>
          <a:lstStyle>
            <a:lvl1pPr algn="r" defTabSz="1038764" eaLnBrk="1" fontAlgn="auto" hangingPunct="1">
              <a:spcBef>
                <a:spcPts val="0"/>
              </a:spcBef>
              <a:spcAft>
                <a:spcPts val="0"/>
              </a:spcAft>
              <a:defRPr sz="1200">
                <a:latin typeface="+mn-lt"/>
                <a:ea typeface="+mn-ea"/>
              </a:defRPr>
            </a:lvl1pPr>
          </a:lstStyle>
          <a:p>
            <a:pPr>
              <a:defRPr/>
            </a:pPr>
            <a:r>
              <a:rPr lang="en-US" altLang="ja-JP"/>
              <a:t>2017/10/21</a:t>
            </a:r>
            <a:endParaRPr lang="ja-JP" altLang="en-US"/>
          </a:p>
        </p:txBody>
      </p:sp>
      <p:sp>
        <p:nvSpPr>
          <p:cNvPr id="4" name="スライド イメージ プレースホルダー 3">
            <a:extLst>
              <a:ext uri="{FF2B5EF4-FFF2-40B4-BE49-F238E27FC236}">
                <a16:creationId xmlns:a16="http://schemas.microsoft.com/office/drawing/2014/main" id="{EBB18809-8882-417C-98B5-5875C931BB2F}"/>
              </a:ext>
            </a:extLst>
          </p:cNvPr>
          <p:cNvSpPr>
            <a:spLocks noGrp="1" noRot="1" noChangeAspect="1"/>
          </p:cNvSpPr>
          <p:nvPr>
            <p:ph type="sldImg" idx="2"/>
          </p:nvPr>
        </p:nvSpPr>
        <p:spPr>
          <a:xfrm>
            <a:off x="1030288" y="1241425"/>
            <a:ext cx="4741862" cy="3354388"/>
          </a:xfrm>
          <a:prstGeom prst="rect">
            <a:avLst/>
          </a:prstGeom>
          <a:noFill/>
          <a:ln w="12700">
            <a:solidFill>
              <a:prstClr val="black"/>
            </a:solidFill>
          </a:ln>
        </p:spPr>
        <p:txBody>
          <a:bodyPr vert="horz" lIns="91063" tIns="45532" rIns="91063" bIns="45532"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924AB7CB-5D4C-4AE1-AAF8-AA517EB084D3}"/>
              </a:ext>
            </a:extLst>
          </p:cNvPr>
          <p:cNvSpPr>
            <a:spLocks noGrp="1"/>
          </p:cNvSpPr>
          <p:nvPr>
            <p:ph type="body" sz="quarter" idx="3"/>
          </p:nvPr>
        </p:nvSpPr>
        <p:spPr>
          <a:xfrm>
            <a:off x="681038" y="4781550"/>
            <a:ext cx="5441950" cy="3911600"/>
          </a:xfrm>
          <a:prstGeom prst="rect">
            <a:avLst/>
          </a:prstGeom>
        </p:spPr>
        <p:txBody>
          <a:bodyPr vert="horz" lIns="91063" tIns="45532" rIns="91063" bIns="45532"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6517039D-D07B-405C-BC8E-EE0B10541833}"/>
              </a:ext>
            </a:extLst>
          </p:cNvPr>
          <p:cNvSpPr>
            <a:spLocks noGrp="1"/>
          </p:cNvSpPr>
          <p:nvPr>
            <p:ph type="ftr" sz="quarter" idx="4"/>
          </p:nvPr>
        </p:nvSpPr>
        <p:spPr>
          <a:xfrm>
            <a:off x="0" y="9436100"/>
            <a:ext cx="2947988" cy="498475"/>
          </a:xfrm>
          <a:prstGeom prst="rect">
            <a:avLst/>
          </a:prstGeom>
        </p:spPr>
        <p:txBody>
          <a:bodyPr vert="horz" lIns="91063" tIns="45532" rIns="91063" bIns="45532" rtlCol="0" anchor="b"/>
          <a:lstStyle>
            <a:lvl1pPr algn="l" defTabSz="1038764"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4AE3EC21-CF48-4BBF-B23E-67D2A4EE2065}"/>
              </a:ext>
            </a:extLst>
          </p:cNvPr>
          <p:cNvSpPr>
            <a:spLocks noGrp="1"/>
          </p:cNvSpPr>
          <p:nvPr>
            <p:ph type="sldNum" sz="quarter" idx="5"/>
          </p:nvPr>
        </p:nvSpPr>
        <p:spPr>
          <a:xfrm>
            <a:off x="3852863" y="9436100"/>
            <a:ext cx="2947987" cy="498475"/>
          </a:xfrm>
          <a:prstGeom prst="rect">
            <a:avLst/>
          </a:prstGeom>
        </p:spPr>
        <p:txBody>
          <a:bodyPr vert="horz" lIns="91063" tIns="45532" rIns="91063" bIns="45532" rtlCol="0" anchor="b"/>
          <a:lstStyle>
            <a:lvl1pPr algn="r" defTabSz="1038764" eaLnBrk="1" fontAlgn="auto" hangingPunct="1">
              <a:spcBef>
                <a:spcPts val="0"/>
              </a:spcBef>
              <a:spcAft>
                <a:spcPts val="0"/>
              </a:spcAft>
              <a:defRPr sz="1200">
                <a:latin typeface="+mn-lt"/>
                <a:ea typeface="+mn-ea"/>
              </a:defRPr>
            </a:lvl1pPr>
          </a:lstStyle>
          <a:p>
            <a:pPr>
              <a:defRPr/>
            </a:pPr>
            <a:fld id="{F637568E-0899-4380-A4BA-EF378E0BFD7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図 2" descr="C:\Users\msppt\Favorites\Desktop\Business_TP3.jpg">
            <a:extLst>
              <a:ext uri="{FF2B5EF4-FFF2-40B4-BE49-F238E27FC236}">
                <a16:creationId xmlns:a16="http://schemas.microsoft.com/office/drawing/2014/main" id="{D709ABEB-E5E1-4422-8F55-6498C04496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93400"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802005" y="2844527"/>
            <a:ext cx="9089390" cy="1620771"/>
          </a:xfrm>
        </p:spPr>
        <p:txBody>
          <a:bodyPr/>
          <a:lstStyle/>
          <a:p>
            <a:r>
              <a:rPr lang="ja-JP" altLang="en-US"/>
              <a:t>マスター タイトルの書式設定</a:t>
            </a:r>
          </a:p>
        </p:txBody>
      </p:sp>
      <p:sp>
        <p:nvSpPr>
          <p:cNvPr id="3" name="サブタイトル 2"/>
          <p:cNvSpPr>
            <a:spLocks noGrp="1"/>
          </p:cNvSpPr>
          <p:nvPr>
            <p:ph type="subTitle" idx="1"/>
          </p:nvPr>
        </p:nvSpPr>
        <p:spPr>
          <a:xfrm>
            <a:off x="810196" y="4140671"/>
            <a:ext cx="9073008" cy="1932323"/>
          </a:xfrm>
        </p:spPr>
        <p:txBody>
          <a:bodyPr/>
          <a:lstStyle>
            <a:lvl1pPr marL="0" indent="0" algn="ctr">
              <a:buNone/>
              <a:defRPr>
                <a:solidFill>
                  <a:schemeClr val="tx1">
                    <a:tint val="75000"/>
                  </a:schemeClr>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ja-JP" altLang="en-US"/>
              <a:t>マスター サブタイトルの書式設定</a:t>
            </a:r>
          </a:p>
        </p:txBody>
      </p:sp>
      <p:sp>
        <p:nvSpPr>
          <p:cNvPr id="5" name="日付プレースホルダー 3">
            <a:extLst>
              <a:ext uri="{FF2B5EF4-FFF2-40B4-BE49-F238E27FC236}">
                <a16:creationId xmlns:a16="http://schemas.microsoft.com/office/drawing/2014/main" id="{FA886D25-0C4D-4D59-BDBC-7F233B9075D1}"/>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6" name="フッター プレースホルダー 4">
            <a:extLst>
              <a:ext uri="{FF2B5EF4-FFF2-40B4-BE49-F238E27FC236}">
                <a16:creationId xmlns:a16="http://schemas.microsoft.com/office/drawing/2014/main" id="{F0C5B73F-F314-4FB4-96EE-E179C547DC12}"/>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CF12B463-D6FE-4C40-A5DF-1E1D9EEB8550}"/>
              </a:ext>
            </a:extLst>
          </p:cNvPr>
          <p:cNvSpPr>
            <a:spLocks noGrp="1"/>
          </p:cNvSpPr>
          <p:nvPr>
            <p:ph type="sldNum" sz="quarter" idx="12"/>
          </p:nvPr>
        </p:nvSpPr>
        <p:spPr/>
        <p:txBody>
          <a:bodyPr/>
          <a:lstStyle>
            <a:lvl1pPr>
              <a:defRPr/>
            </a:lvl1pPr>
          </a:lstStyle>
          <a:p>
            <a:pPr>
              <a:defRPr/>
            </a:pPr>
            <a:fld id="{2FEE7605-31DF-4CA2-818B-3E31B18291D9}" type="slidenum">
              <a:rPr lang="ja-JP" altLang="en-US"/>
              <a:pPr>
                <a:defRPr/>
              </a:pPr>
              <a:t>‹#›</a:t>
            </a:fld>
            <a:endParaRPr lang="ja-JP" altLang="en-US"/>
          </a:p>
        </p:txBody>
      </p:sp>
    </p:spTree>
    <p:extLst>
      <p:ext uri="{BB962C8B-B14F-4D97-AF65-F5344CB8AC3E}">
        <p14:creationId xmlns:p14="http://schemas.microsoft.com/office/powerpoint/2010/main" val="26648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95981" y="5292884"/>
            <a:ext cx="6416040" cy="624855"/>
          </a:xfrm>
        </p:spPr>
        <p:txBody>
          <a:bodyPr anchor="b"/>
          <a:lstStyle>
            <a:lvl1pPr algn="l">
              <a:defRPr sz="2300" b="1"/>
            </a:lvl1pPr>
          </a:lstStyle>
          <a:p>
            <a:r>
              <a:rPr lang="ja-JP" altLang="en-US"/>
              <a:t>マスター タイトルの書式設定</a:t>
            </a:r>
          </a:p>
        </p:txBody>
      </p:sp>
      <p:sp>
        <p:nvSpPr>
          <p:cNvPr id="3" name="図プレースホルダー 2"/>
          <p:cNvSpPr>
            <a:spLocks noGrp="1"/>
          </p:cNvSpPr>
          <p:nvPr>
            <p:ph type="pic" idx="1"/>
          </p:nvPr>
        </p:nvSpPr>
        <p:spPr>
          <a:xfrm>
            <a:off x="2095981" y="675613"/>
            <a:ext cx="6416040" cy="4536758"/>
          </a:xfrm>
        </p:spPr>
        <p:txBody>
          <a:bodyPr rtlCol="0">
            <a:normAutofit/>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pPr lvl="0"/>
            <a:r>
              <a:rPr lang="ja-JP" altLang="en-US" noProof="0"/>
              <a:t>図を追加</a:t>
            </a:r>
          </a:p>
        </p:txBody>
      </p:sp>
      <p:sp>
        <p:nvSpPr>
          <p:cNvPr id="4" name="テキスト プレースホルダー 3"/>
          <p:cNvSpPr>
            <a:spLocks noGrp="1"/>
          </p:cNvSpPr>
          <p:nvPr>
            <p:ph type="body" sz="half" idx="2"/>
          </p:nvPr>
        </p:nvSpPr>
        <p:spPr>
          <a:xfrm>
            <a:off x="2095981" y="5917739"/>
            <a:ext cx="6416040" cy="88739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FCCF9478-2A3F-4AE6-BA3D-CAB88DE2A9AB}"/>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6" name="フッター プレースホルダー 4">
            <a:extLst>
              <a:ext uri="{FF2B5EF4-FFF2-40B4-BE49-F238E27FC236}">
                <a16:creationId xmlns:a16="http://schemas.microsoft.com/office/drawing/2014/main" id="{97EC1A04-F458-40F9-B3D5-3DD283F44B74}"/>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4E21CF52-0CCF-4B2E-A35B-7D8A100E03F3}"/>
              </a:ext>
            </a:extLst>
          </p:cNvPr>
          <p:cNvSpPr>
            <a:spLocks noGrp="1"/>
          </p:cNvSpPr>
          <p:nvPr>
            <p:ph type="sldNum" sz="quarter" idx="12"/>
          </p:nvPr>
        </p:nvSpPr>
        <p:spPr/>
        <p:txBody>
          <a:bodyPr/>
          <a:lstStyle>
            <a:lvl1pPr>
              <a:defRPr/>
            </a:lvl1pPr>
          </a:lstStyle>
          <a:p>
            <a:pPr>
              <a:defRPr/>
            </a:pPr>
            <a:fld id="{0FBD9D74-7832-4D6F-80AB-BD3638729044}" type="slidenum">
              <a:rPr lang="ja-JP" altLang="en-US"/>
              <a:pPr>
                <a:defRPr/>
              </a:pPr>
              <a:t>‹#›</a:t>
            </a:fld>
            <a:endParaRPr lang="ja-JP" altLang="en-US"/>
          </a:p>
        </p:txBody>
      </p:sp>
    </p:spTree>
    <p:extLst>
      <p:ext uri="{BB962C8B-B14F-4D97-AF65-F5344CB8AC3E}">
        <p14:creationId xmlns:p14="http://schemas.microsoft.com/office/powerpoint/2010/main" val="1587893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B5B5FC9-F6FF-492B-B88E-ED7F0B1A35F7}"/>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5" name="フッター プレースホルダー 4">
            <a:extLst>
              <a:ext uri="{FF2B5EF4-FFF2-40B4-BE49-F238E27FC236}">
                <a16:creationId xmlns:a16="http://schemas.microsoft.com/office/drawing/2014/main" id="{1923A9B9-44C8-49FC-BF1C-E4DEE97AAD37}"/>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730C4B9-0A85-4899-9E6E-07028DA506EB}"/>
              </a:ext>
            </a:extLst>
          </p:cNvPr>
          <p:cNvSpPr>
            <a:spLocks noGrp="1"/>
          </p:cNvSpPr>
          <p:nvPr>
            <p:ph type="sldNum" sz="quarter" idx="12"/>
          </p:nvPr>
        </p:nvSpPr>
        <p:spPr/>
        <p:txBody>
          <a:bodyPr/>
          <a:lstStyle>
            <a:lvl1pPr>
              <a:defRPr/>
            </a:lvl1pPr>
          </a:lstStyle>
          <a:p>
            <a:pPr>
              <a:defRPr/>
            </a:pPr>
            <a:fld id="{542B91B7-BA72-407E-B1E8-1E712920F08F}" type="slidenum">
              <a:rPr lang="ja-JP" altLang="en-US"/>
              <a:pPr>
                <a:defRPr/>
              </a:pPr>
              <a:t>‹#›</a:t>
            </a:fld>
            <a:endParaRPr lang="ja-JP" altLang="en-US"/>
          </a:p>
        </p:txBody>
      </p:sp>
    </p:spTree>
    <p:extLst>
      <p:ext uri="{BB962C8B-B14F-4D97-AF65-F5344CB8AC3E}">
        <p14:creationId xmlns:p14="http://schemas.microsoft.com/office/powerpoint/2010/main" val="29731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52715" y="302802"/>
            <a:ext cx="2406015" cy="645157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34670" y="302802"/>
            <a:ext cx="7039822" cy="645157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145AEE54-821B-403E-80AA-2A851CF136A8}"/>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5" name="フッター プレースホルダー 4">
            <a:extLst>
              <a:ext uri="{FF2B5EF4-FFF2-40B4-BE49-F238E27FC236}">
                <a16:creationId xmlns:a16="http://schemas.microsoft.com/office/drawing/2014/main" id="{ECD4BC3F-848A-43B6-8DE1-2872B28F504C}"/>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CAB8B5FD-8455-4E85-A7CC-F5F1AFAF0F0D}"/>
              </a:ext>
            </a:extLst>
          </p:cNvPr>
          <p:cNvSpPr>
            <a:spLocks noGrp="1"/>
          </p:cNvSpPr>
          <p:nvPr>
            <p:ph type="sldNum" sz="quarter" idx="12"/>
          </p:nvPr>
        </p:nvSpPr>
        <p:spPr/>
        <p:txBody>
          <a:bodyPr/>
          <a:lstStyle>
            <a:lvl1pPr>
              <a:defRPr/>
            </a:lvl1pPr>
          </a:lstStyle>
          <a:p>
            <a:pPr>
              <a:defRPr/>
            </a:pPr>
            <a:fld id="{16DAF5A4-F693-45BE-9E1F-0E244D284567}" type="slidenum">
              <a:rPr lang="ja-JP" altLang="en-US"/>
              <a:pPr>
                <a:defRPr/>
              </a:pPr>
              <a:t>‹#›</a:t>
            </a:fld>
            <a:endParaRPr lang="ja-JP" altLang="en-US"/>
          </a:p>
        </p:txBody>
      </p:sp>
    </p:spTree>
    <p:extLst>
      <p:ext uri="{BB962C8B-B14F-4D97-AF65-F5344CB8AC3E}">
        <p14:creationId xmlns:p14="http://schemas.microsoft.com/office/powerpoint/2010/main" val="192930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CD94B76-1AE7-4129-A325-DF41A2041616}"/>
              </a:ext>
            </a:extLst>
          </p:cNvPr>
          <p:cNvSpPr/>
          <p:nvPr userDrawn="1"/>
        </p:nvSpPr>
        <p:spPr>
          <a:xfrm>
            <a:off x="539750" y="534988"/>
            <a:ext cx="9613900" cy="720725"/>
          </a:xfrm>
          <a:prstGeom prst="rect">
            <a:avLst/>
          </a:prstGeom>
          <a:solidFill>
            <a:srgbClr val="0099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43056" eaLnBrk="1" fontAlgn="auto" hangingPunct="1">
              <a:spcBef>
                <a:spcPts val="0"/>
              </a:spcBef>
              <a:spcAft>
                <a:spcPts val="0"/>
              </a:spcAft>
              <a:defRPr/>
            </a:pPr>
            <a:endParaRPr lang="ja-JP" altLang="en-US"/>
          </a:p>
        </p:txBody>
      </p:sp>
      <p:sp>
        <p:nvSpPr>
          <p:cNvPr id="2" name="タイトル 1"/>
          <p:cNvSpPr>
            <a:spLocks noGrp="1"/>
          </p:cNvSpPr>
          <p:nvPr>
            <p:ph type="title"/>
          </p:nvPr>
        </p:nvSpPr>
        <p:spPr>
          <a:xfrm>
            <a:off x="738188" y="302801"/>
            <a:ext cx="9217024" cy="1260211"/>
          </a:xfr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738188" y="1764295"/>
            <a:ext cx="9217024" cy="49900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6CAE8420-DE09-4F12-8222-5B6DB57E8EF9}"/>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6" name="フッター プレースホルダー 4">
            <a:extLst>
              <a:ext uri="{FF2B5EF4-FFF2-40B4-BE49-F238E27FC236}">
                <a16:creationId xmlns:a16="http://schemas.microsoft.com/office/drawing/2014/main" id="{52210B92-A275-4B49-A293-1BD6FBC94C9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9F531262-2A80-4059-BD8E-F8A0A9287233}"/>
              </a:ext>
            </a:extLst>
          </p:cNvPr>
          <p:cNvSpPr>
            <a:spLocks noGrp="1"/>
          </p:cNvSpPr>
          <p:nvPr>
            <p:ph type="sldNum" sz="quarter" idx="12"/>
          </p:nvPr>
        </p:nvSpPr>
        <p:spPr/>
        <p:txBody>
          <a:bodyPr/>
          <a:lstStyle>
            <a:lvl1pPr>
              <a:defRPr/>
            </a:lvl1pPr>
          </a:lstStyle>
          <a:p>
            <a:pPr>
              <a:defRPr/>
            </a:pPr>
            <a:fld id="{01531275-D544-4202-9E6F-2A8585291D52}" type="slidenum">
              <a:rPr lang="ja-JP" altLang="en-US"/>
              <a:pPr>
                <a:defRPr/>
              </a:pPr>
              <a:t>‹#›</a:t>
            </a:fld>
            <a:endParaRPr lang="ja-JP" altLang="en-US"/>
          </a:p>
        </p:txBody>
      </p:sp>
    </p:spTree>
    <p:extLst>
      <p:ext uri="{BB962C8B-B14F-4D97-AF65-F5344CB8AC3E}">
        <p14:creationId xmlns:p14="http://schemas.microsoft.com/office/powerpoint/2010/main" val="4123596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694AFBD-64CD-49C4-80A7-09A9C645FC5D}"/>
              </a:ext>
            </a:extLst>
          </p:cNvPr>
          <p:cNvSpPr/>
          <p:nvPr userDrawn="1"/>
        </p:nvSpPr>
        <p:spPr>
          <a:xfrm>
            <a:off x="539750" y="1616075"/>
            <a:ext cx="9613900" cy="5405438"/>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43056" eaLnBrk="1" fontAlgn="auto" hangingPunct="1">
              <a:spcBef>
                <a:spcPts val="0"/>
              </a:spcBef>
              <a:spcAft>
                <a:spcPts val="0"/>
              </a:spcAft>
              <a:defRPr/>
            </a:pPr>
            <a:endParaRPr lang="ja-JP" altLang="en-US"/>
          </a:p>
        </p:txBody>
      </p:sp>
      <p:sp>
        <p:nvSpPr>
          <p:cNvPr id="5" name="正方形/長方形 4">
            <a:extLst>
              <a:ext uri="{FF2B5EF4-FFF2-40B4-BE49-F238E27FC236}">
                <a16:creationId xmlns:a16="http://schemas.microsoft.com/office/drawing/2014/main" id="{DF4A67A7-36BD-4163-8595-2AC5680AB469}"/>
              </a:ext>
            </a:extLst>
          </p:cNvPr>
          <p:cNvSpPr/>
          <p:nvPr userDrawn="1"/>
        </p:nvSpPr>
        <p:spPr>
          <a:xfrm>
            <a:off x="539750" y="534988"/>
            <a:ext cx="9613900" cy="720725"/>
          </a:xfrm>
          <a:prstGeom prst="rect">
            <a:avLst/>
          </a:prstGeom>
          <a:solidFill>
            <a:srgbClr val="0099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43056" eaLnBrk="1" fontAlgn="auto" hangingPunct="1">
              <a:spcBef>
                <a:spcPts val="0"/>
              </a:spcBef>
              <a:spcAft>
                <a:spcPts val="0"/>
              </a:spcAft>
              <a:defRPr/>
            </a:pPr>
            <a:endParaRPr lang="ja-JP" altLang="en-US"/>
          </a:p>
        </p:txBody>
      </p:sp>
      <p:sp>
        <p:nvSpPr>
          <p:cNvPr id="2" name="タイトル 1"/>
          <p:cNvSpPr>
            <a:spLocks noGrp="1"/>
          </p:cNvSpPr>
          <p:nvPr>
            <p:ph type="title"/>
          </p:nvPr>
        </p:nvSpPr>
        <p:spPr>
          <a:xfrm>
            <a:off x="738188" y="302801"/>
            <a:ext cx="9217024" cy="1260211"/>
          </a:xfr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738188" y="1764295"/>
            <a:ext cx="9217024" cy="49900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24DF4820-219B-46BA-9EDC-CEFBBA388430}"/>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7" name="フッター プレースホルダー 4">
            <a:extLst>
              <a:ext uri="{FF2B5EF4-FFF2-40B4-BE49-F238E27FC236}">
                <a16:creationId xmlns:a16="http://schemas.microsoft.com/office/drawing/2014/main" id="{3750930C-0C3D-4269-A226-FBA8118FC36A}"/>
              </a:ext>
            </a:extLst>
          </p:cNvPr>
          <p:cNvSpPr>
            <a:spLocks noGrp="1"/>
          </p:cNvSpPr>
          <p:nvPr>
            <p:ph type="ftr" sz="quarter" idx="11"/>
          </p:nvPr>
        </p:nvSpPr>
        <p:spPr/>
        <p:txBody>
          <a:bodyPr/>
          <a:lstStyle>
            <a:lvl1pPr>
              <a:defRPr/>
            </a:lvl1pPr>
          </a:lstStyle>
          <a:p>
            <a:pPr>
              <a:defRPr/>
            </a:pPr>
            <a:endParaRPr lang="ja-JP" altLang="en-US"/>
          </a:p>
        </p:txBody>
      </p:sp>
      <p:sp>
        <p:nvSpPr>
          <p:cNvPr id="8" name="スライド番号プレースホルダー 5">
            <a:extLst>
              <a:ext uri="{FF2B5EF4-FFF2-40B4-BE49-F238E27FC236}">
                <a16:creationId xmlns:a16="http://schemas.microsoft.com/office/drawing/2014/main" id="{5EBEBD14-4E9D-41CE-90CE-F2F9F458612A}"/>
              </a:ext>
            </a:extLst>
          </p:cNvPr>
          <p:cNvSpPr>
            <a:spLocks noGrp="1"/>
          </p:cNvSpPr>
          <p:nvPr>
            <p:ph type="sldNum" sz="quarter" idx="12"/>
          </p:nvPr>
        </p:nvSpPr>
        <p:spPr/>
        <p:txBody>
          <a:bodyPr/>
          <a:lstStyle>
            <a:lvl1pPr>
              <a:defRPr/>
            </a:lvl1pPr>
          </a:lstStyle>
          <a:p>
            <a:pPr>
              <a:defRPr/>
            </a:pPr>
            <a:fld id="{1C4CCF04-EC3E-4E8D-B247-50A7C70B1B84}" type="slidenum">
              <a:rPr lang="ja-JP" altLang="en-US"/>
              <a:pPr>
                <a:defRPr/>
              </a:pPr>
              <a:t>‹#›</a:t>
            </a:fld>
            <a:endParaRPr lang="ja-JP" altLang="en-US"/>
          </a:p>
        </p:txBody>
      </p:sp>
    </p:spTree>
    <p:extLst>
      <p:ext uri="{BB962C8B-B14F-4D97-AF65-F5344CB8AC3E}">
        <p14:creationId xmlns:p14="http://schemas.microsoft.com/office/powerpoint/2010/main" val="478500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44705" y="4858812"/>
            <a:ext cx="9089390" cy="1501751"/>
          </a:xfrm>
        </p:spPr>
        <p:txBody>
          <a:bodyPr anchor="t"/>
          <a:lstStyle>
            <a:lvl1pPr algn="l">
              <a:defRPr sz="46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844705" y="3204786"/>
            <a:ext cx="9089390" cy="1654026"/>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3E2A88E4-01BC-425E-9E63-B8D922970DBE}"/>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5" name="フッター プレースホルダー 4">
            <a:extLst>
              <a:ext uri="{FF2B5EF4-FFF2-40B4-BE49-F238E27FC236}">
                <a16:creationId xmlns:a16="http://schemas.microsoft.com/office/drawing/2014/main" id="{D9A69A5C-A46D-49B2-B2D1-F914F8C2BC61}"/>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CA47DC1-6B8E-44D9-98B5-16593DA2A7A5}"/>
              </a:ext>
            </a:extLst>
          </p:cNvPr>
          <p:cNvSpPr>
            <a:spLocks noGrp="1"/>
          </p:cNvSpPr>
          <p:nvPr>
            <p:ph type="sldNum" sz="quarter" idx="12"/>
          </p:nvPr>
        </p:nvSpPr>
        <p:spPr/>
        <p:txBody>
          <a:bodyPr/>
          <a:lstStyle>
            <a:lvl1pPr>
              <a:defRPr/>
            </a:lvl1pPr>
          </a:lstStyle>
          <a:p>
            <a:pPr>
              <a:defRPr/>
            </a:pPr>
            <a:fld id="{603BED42-BD57-4032-9B24-52CB174ADCB7}" type="slidenum">
              <a:rPr lang="ja-JP" altLang="en-US"/>
              <a:pPr>
                <a:defRPr/>
              </a:pPr>
              <a:t>‹#›</a:t>
            </a:fld>
            <a:endParaRPr lang="ja-JP" altLang="en-US"/>
          </a:p>
        </p:txBody>
      </p:sp>
    </p:spTree>
    <p:extLst>
      <p:ext uri="{BB962C8B-B14F-4D97-AF65-F5344CB8AC3E}">
        <p14:creationId xmlns:p14="http://schemas.microsoft.com/office/powerpoint/2010/main" val="1169922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F275E9C2-69AC-440B-9901-D40C809B7C24}"/>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6" name="フッター プレースホルダー 4">
            <a:extLst>
              <a:ext uri="{FF2B5EF4-FFF2-40B4-BE49-F238E27FC236}">
                <a16:creationId xmlns:a16="http://schemas.microsoft.com/office/drawing/2014/main" id="{DADDC199-3317-4441-A6ED-9B6DCF6B9C75}"/>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D0CC1F66-C21A-4C8B-8810-971C34734543}"/>
              </a:ext>
            </a:extLst>
          </p:cNvPr>
          <p:cNvSpPr>
            <a:spLocks noGrp="1"/>
          </p:cNvSpPr>
          <p:nvPr>
            <p:ph type="sldNum" sz="quarter" idx="12"/>
          </p:nvPr>
        </p:nvSpPr>
        <p:spPr/>
        <p:txBody>
          <a:bodyPr/>
          <a:lstStyle>
            <a:lvl1pPr>
              <a:defRPr/>
            </a:lvl1pPr>
          </a:lstStyle>
          <a:p>
            <a:pPr>
              <a:defRPr/>
            </a:pPr>
            <a:fld id="{6F2CD22D-E27D-4137-82CC-E4D998001D32}" type="slidenum">
              <a:rPr lang="ja-JP" altLang="en-US"/>
              <a:pPr>
                <a:defRPr/>
              </a:pPr>
              <a:t>‹#›</a:t>
            </a:fld>
            <a:endParaRPr lang="ja-JP" altLang="en-US"/>
          </a:p>
        </p:txBody>
      </p:sp>
    </p:spTree>
    <p:extLst>
      <p:ext uri="{BB962C8B-B14F-4D97-AF65-F5344CB8AC3E}">
        <p14:creationId xmlns:p14="http://schemas.microsoft.com/office/powerpoint/2010/main" val="123975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534670" y="1692533"/>
            <a:ext cx="4724775"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432099" y="1692533"/>
            <a:ext cx="4726631"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432099"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352A7AB2-F873-4C02-9D36-D945B9AEF24C}"/>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8" name="フッター プレースホルダー 4">
            <a:extLst>
              <a:ext uri="{FF2B5EF4-FFF2-40B4-BE49-F238E27FC236}">
                <a16:creationId xmlns:a16="http://schemas.microsoft.com/office/drawing/2014/main" id="{77C2281D-E669-4774-BF6E-3DDBE3A83313}"/>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3977407C-74C5-496A-960A-3CD7380318BD}"/>
              </a:ext>
            </a:extLst>
          </p:cNvPr>
          <p:cNvSpPr>
            <a:spLocks noGrp="1"/>
          </p:cNvSpPr>
          <p:nvPr>
            <p:ph type="sldNum" sz="quarter" idx="12"/>
          </p:nvPr>
        </p:nvSpPr>
        <p:spPr/>
        <p:txBody>
          <a:bodyPr/>
          <a:lstStyle>
            <a:lvl1pPr>
              <a:defRPr/>
            </a:lvl1pPr>
          </a:lstStyle>
          <a:p>
            <a:pPr>
              <a:defRPr/>
            </a:pPr>
            <a:fld id="{BC4BEC0B-EAD0-4B41-AE64-82E68F7058A9}" type="slidenum">
              <a:rPr lang="ja-JP" altLang="en-US"/>
              <a:pPr>
                <a:defRPr/>
              </a:pPr>
              <a:t>‹#›</a:t>
            </a:fld>
            <a:endParaRPr lang="ja-JP" altLang="en-US"/>
          </a:p>
        </p:txBody>
      </p:sp>
    </p:spTree>
    <p:extLst>
      <p:ext uri="{BB962C8B-B14F-4D97-AF65-F5344CB8AC3E}">
        <p14:creationId xmlns:p14="http://schemas.microsoft.com/office/powerpoint/2010/main" val="1245992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675E521D-A571-465C-9A42-19D5A038924E}"/>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4" name="フッター プレースホルダー 4">
            <a:extLst>
              <a:ext uri="{FF2B5EF4-FFF2-40B4-BE49-F238E27FC236}">
                <a16:creationId xmlns:a16="http://schemas.microsoft.com/office/drawing/2014/main" id="{3794AB14-067F-4EF4-B33A-66AA0347DEC9}"/>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AB76E941-3396-4FD0-B48A-BFCA0A2AFE9E}"/>
              </a:ext>
            </a:extLst>
          </p:cNvPr>
          <p:cNvSpPr>
            <a:spLocks noGrp="1"/>
          </p:cNvSpPr>
          <p:nvPr>
            <p:ph type="sldNum" sz="quarter" idx="12"/>
          </p:nvPr>
        </p:nvSpPr>
        <p:spPr/>
        <p:txBody>
          <a:bodyPr/>
          <a:lstStyle>
            <a:lvl1pPr>
              <a:defRPr/>
            </a:lvl1pPr>
          </a:lstStyle>
          <a:p>
            <a:pPr>
              <a:defRPr/>
            </a:pPr>
            <a:fld id="{1F862DE0-4D7A-4A10-B46B-8CE8B3A72BE5}" type="slidenum">
              <a:rPr lang="ja-JP" altLang="en-US"/>
              <a:pPr>
                <a:defRPr/>
              </a:pPr>
              <a:t>‹#›</a:t>
            </a:fld>
            <a:endParaRPr lang="ja-JP" altLang="en-US"/>
          </a:p>
        </p:txBody>
      </p:sp>
    </p:spTree>
    <p:extLst>
      <p:ext uri="{BB962C8B-B14F-4D97-AF65-F5344CB8AC3E}">
        <p14:creationId xmlns:p14="http://schemas.microsoft.com/office/powerpoint/2010/main" val="423511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7DFB0A45-5C28-4B9F-930A-69D956C97919}"/>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3" name="フッター プレースホルダー 4">
            <a:extLst>
              <a:ext uri="{FF2B5EF4-FFF2-40B4-BE49-F238E27FC236}">
                <a16:creationId xmlns:a16="http://schemas.microsoft.com/office/drawing/2014/main" id="{DEC1F8D8-2503-4B01-855E-40B09E7D0583}"/>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6CD8C6EF-4DD7-4EB1-817E-D1242013DA3B}"/>
              </a:ext>
            </a:extLst>
          </p:cNvPr>
          <p:cNvSpPr>
            <a:spLocks noGrp="1"/>
          </p:cNvSpPr>
          <p:nvPr>
            <p:ph type="sldNum" sz="quarter" idx="12"/>
          </p:nvPr>
        </p:nvSpPr>
        <p:spPr/>
        <p:txBody>
          <a:bodyPr/>
          <a:lstStyle>
            <a:lvl1pPr>
              <a:defRPr/>
            </a:lvl1pPr>
          </a:lstStyle>
          <a:p>
            <a:pPr>
              <a:defRPr/>
            </a:pPr>
            <a:fld id="{09CA9950-51A3-41B9-9C88-B334425E7DFA}" type="slidenum">
              <a:rPr lang="ja-JP" altLang="en-US"/>
              <a:pPr>
                <a:defRPr/>
              </a:pPr>
              <a:t>‹#›</a:t>
            </a:fld>
            <a:endParaRPr lang="ja-JP" altLang="en-US"/>
          </a:p>
        </p:txBody>
      </p:sp>
    </p:spTree>
    <p:extLst>
      <p:ext uri="{BB962C8B-B14F-4D97-AF65-F5344CB8AC3E}">
        <p14:creationId xmlns:p14="http://schemas.microsoft.com/office/powerpoint/2010/main" val="1159925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4671" y="301050"/>
            <a:ext cx="3518055" cy="1281214"/>
          </a:xfrm>
        </p:spPr>
        <p:txBody>
          <a:bodyPr anchor="b"/>
          <a:lstStyle>
            <a:lvl1pPr algn="l">
              <a:defRPr sz="2300" b="1"/>
            </a:lvl1pPr>
          </a:lstStyle>
          <a:p>
            <a:r>
              <a:rPr lang="ja-JP" altLang="en-US"/>
              <a:t>マスター タイトルの書式設定</a:t>
            </a:r>
          </a:p>
        </p:txBody>
      </p:sp>
      <p:sp>
        <p:nvSpPr>
          <p:cNvPr id="3" name="コンテンツ プレースホルダー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534671" y="1582265"/>
            <a:ext cx="3518055" cy="5172114"/>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34CA16DD-70C9-4CD6-95BC-1B9182DC3E0E}"/>
              </a:ext>
            </a:extLst>
          </p:cNvPr>
          <p:cNvSpPr>
            <a:spLocks noGrp="1"/>
          </p:cNvSpPr>
          <p:nvPr>
            <p:ph type="dt" sz="half" idx="10"/>
          </p:nvPr>
        </p:nvSpPr>
        <p:spPr/>
        <p:txBody>
          <a:bodyPr/>
          <a:lstStyle>
            <a:lvl1pPr>
              <a:defRPr/>
            </a:lvl1pPr>
          </a:lstStyle>
          <a:p>
            <a:pPr>
              <a:defRPr/>
            </a:pPr>
            <a:r>
              <a:rPr lang="en-US" altLang="ja-JP"/>
              <a:t>2016/5/8</a:t>
            </a:r>
            <a:endParaRPr lang="ja-JP" altLang="en-US"/>
          </a:p>
        </p:txBody>
      </p:sp>
      <p:sp>
        <p:nvSpPr>
          <p:cNvPr id="6" name="フッター プレースホルダー 4">
            <a:extLst>
              <a:ext uri="{FF2B5EF4-FFF2-40B4-BE49-F238E27FC236}">
                <a16:creationId xmlns:a16="http://schemas.microsoft.com/office/drawing/2014/main" id="{6CBFD8CE-00FB-45DE-ABD4-6013469D760E}"/>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F15261EF-5375-4BAE-908A-D3B2BA961C83}"/>
              </a:ext>
            </a:extLst>
          </p:cNvPr>
          <p:cNvSpPr>
            <a:spLocks noGrp="1"/>
          </p:cNvSpPr>
          <p:nvPr>
            <p:ph type="sldNum" sz="quarter" idx="12"/>
          </p:nvPr>
        </p:nvSpPr>
        <p:spPr/>
        <p:txBody>
          <a:bodyPr/>
          <a:lstStyle>
            <a:lvl1pPr>
              <a:defRPr/>
            </a:lvl1pPr>
          </a:lstStyle>
          <a:p>
            <a:pPr>
              <a:defRPr/>
            </a:pPr>
            <a:fld id="{31581EF4-7AFE-41C5-9D4B-1FE0F941EE88}" type="slidenum">
              <a:rPr lang="ja-JP" altLang="en-US"/>
              <a:pPr>
                <a:defRPr/>
              </a:pPr>
              <a:t>‹#›</a:t>
            </a:fld>
            <a:endParaRPr lang="ja-JP" altLang="en-US"/>
          </a:p>
        </p:txBody>
      </p:sp>
    </p:spTree>
    <p:extLst>
      <p:ext uri="{BB962C8B-B14F-4D97-AF65-F5344CB8AC3E}">
        <p14:creationId xmlns:p14="http://schemas.microsoft.com/office/powerpoint/2010/main" val="858839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図 2" descr="C:\Users\msppt\Favorites\Desktop\Bus_BG_JPEG\Business_TP3_b.jpg">
            <a:extLst>
              <a:ext uri="{FF2B5EF4-FFF2-40B4-BE49-F238E27FC236}">
                <a16:creationId xmlns:a16="http://schemas.microsoft.com/office/drawing/2014/main" id="{61F67A2C-8708-4F31-AAC0-B489B4A5524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1588"/>
            <a:ext cx="10690225" cy="755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テキスト プレースホルダー 2">
            <a:extLst>
              <a:ext uri="{FF2B5EF4-FFF2-40B4-BE49-F238E27FC236}">
                <a16:creationId xmlns:a16="http://schemas.microsoft.com/office/drawing/2014/main" id="{20F5DF6C-EB37-43DF-B1FF-23DC33F63621}"/>
              </a:ext>
            </a:extLst>
          </p:cNvPr>
          <p:cNvSpPr>
            <a:spLocks noGrp="1"/>
          </p:cNvSpPr>
          <p:nvPr>
            <p:ph type="body" idx="1"/>
          </p:nvPr>
        </p:nvSpPr>
        <p:spPr bwMode="auto">
          <a:xfrm>
            <a:off x="566738" y="1763713"/>
            <a:ext cx="96234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タイトル プレースホルダー 1">
            <a:extLst>
              <a:ext uri="{FF2B5EF4-FFF2-40B4-BE49-F238E27FC236}">
                <a16:creationId xmlns:a16="http://schemas.microsoft.com/office/drawing/2014/main" id="{A4C2DE13-6A67-496A-BE50-10DA7F48FB71}"/>
              </a:ext>
            </a:extLst>
          </p:cNvPr>
          <p:cNvSpPr>
            <a:spLocks noGrp="1"/>
          </p:cNvSpPr>
          <p:nvPr>
            <p:ph type="title"/>
          </p:nvPr>
        </p:nvSpPr>
        <p:spPr bwMode="auto">
          <a:xfrm>
            <a:off x="534988" y="303213"/>
            <a:ext cx="96234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ctr" anchorCtr="0" compatLnSpc="1">
            <a:prstTxWarp prst="textNoShape">
              <a:avLst/>
            </a:prstTxWarp>
          </a:bodyPr>
          <a:lstStyle/>
          <a:p>
            <a:pPr lvl="0"/>
            <a:r>
              <a:rPr lang="ja-JP" altLang="en-US"/>
              <a:t>マスター タイトルの書式設定</a:t>
            </a:r>
          </a:p>
        </p:txBody>
      </p:sp>
      <p:sp>
        <p:nvSpPr>
          <p:cNvPr id="4" name="日付プレースホルダー 3">
            <a:extLst>
              <a:ext uri="{FF2B5EF4-FFF2-40B4-BE49-F238E27FC236}">
                <a16:creationId xmlns:a16="http://schemas.microsoft.com/office/drawing/2014/main" id="{15FD1374-C2DD-4A3C-9820-3FDCC7325399}"/>
              </a:ext>
            </a:extLst>
          </p:cNvPr>
          <p:cNvSpPr>
            <a:spLocks noGrp="1"/>
          </p:cNvSpPr>
          <p:nvPr>
            <p:ph type="dt" sz="half" idx="2"/>
          </p:nvPr>
        </p:nvSpPr>
        <p:spPr>
          <a:xfrm>
            <a:off x="534988" y="7008813"/>
            <a:ext cx="2495550" cy="401637"/>
          </a:xfrm>
          <a:prstGeom prst="rect">
            <a:avLst/>
          </a:prstGeom>
        </p:spPr>
        <p:txBody>
          <a:bodyPr vert="horz" lIns="104306" tIns="52153" rIns="104306" bIns="52153" rtlCol="0" anchor="ctr"/>
          <a:lstStyle>
            <a:lvl1pPr algn="l" defTabSz="1043056" eaLnBrk="1" fontAlgn="auto" hangingPunct="1">
              <a:spcBef>
                <a:spcPts val="0"/>
              </a:spcBef>
              <a:spcAft>
                <a:spcPts val="0"/>
              </a:spcAft>
              <a:defRPr sz="1400">
                <a:solidFill>
                  <a:schemeClr val="tx1">
                    <a:tint val="75000"/>
                  </a:schemeClr>
                </a:solidFill>
                <a:latin typeface="+mn-lt"/>
                <a:ea typeface="+mn-ea"/>
              </a:defRPr>
            </a:lvl1pPr>
          </a:lstStyle>
          <a:p>
            <a:pPr>
              <a:defRPr/>
            </a:pPr>
            <a:r>
              <a:rPr lang="en-US" altLang="ja-JP"/>
              <a:t>2016/5/8</a:t>
            </a:r>
            <a:endParaRPr lang="ja-JP" altLang="en-US"/>
          </a:p>
        </p:txBody>
      </p:sp>
      <p:sp>
        <p:nvSpPr>
          <p:cNvPr id="5" name="フッター プレースホルダー 4">
            <a:extLst>
              <a:ext uri="{FF2B5EF4-FFF2-40B4-BE49-F238E27FC236}">
                <a16:creationId xmlns:a16="http://schemas.microsoft.com/office/drawing/2014/main" id="{BE11C61E-CF2A-4ACD-BCB0-26B5889D8215}"/>
              </a:ext>
            </a:extLst>
          </p:cNvPr>
          <p:cNvSpPr>
            <a:spLocks noGrp="1"/>
          </p:cNvSpPr>
          <p:nvPr>
            <p:ph type="ftr" sz="quarter" idx="3"/>
          </p:nvPr>
        </p:nvSpPr>
        <p:spPr>
          <a:xfrm>
            <a:off x="3652838" y="7008813"/>
            <a:ext cx="3387725" cy="401637"/>
          </a:xfrm>
          <a:prstGeom prst="rect">
            <a:avLst/>
          </a:prstGeom>
        </p:spPr>
        <p:txBody>
          <a:bodyPr vert="horz" lIns="104306" tIns="52153" rIns="104306" bIns="52153" rtlCol="0" anchor="ctr"/>
          <a:lstStyle>
            <a:lvl1pPr algn="ctr" defTabSz="1043056" eaLnBrk="1" fontAlgn="auto" hangingPunct="1">
              <a:spcBef>
                <a:spcPts val="0"/>
              </a:spcBef>
              <a:spcAft>
                <a:spcPts val="0"/>
              </a:spcAft>
              <a:defRPr sz="1400">
                <a:solidFill>
                  <a:schemeClr val="tx1">
                    <a:tint val="75000"/>
                  </a:schemeClr>
                </a:solidFill>
                <a:latin typeface="+mn-lt"/>
                <a:ea typeface="+mn-ea"/>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6891FC3-DB90-4A63-A1E8-C3270F0FA661}"/>
              </a:ext>
            </a:extLst>
          </p:cNvPr>
          <p:cNvSpPr>
            <a:spLocks noGrp="1"/>
          </p:cNvSpPr>
          <p:nvPr>
            <p:ph type="sldNum" sz="quarter" idx="4"/>
          </p:nvPr>
        </p:nvSpPr>
        <p:spPr>
          <a:xfrm>
            <a:off x="7662863" y="7008813"/>
            <a:ext cx="2495550" cy="401637"/>
          </a:xfrm>
          <a:prstGeom prst="rect">
            <a:avLst/>
          </a:prstGeom>
        </p:spPr>
        <p:txBody>
          <a:bodyPr vert="horz" lIns="104306" tIns="52153" rIns="104306" bIns="52153" rtlCol="0" anchor="ctr"/>
          <a:lstStyle>
            <a:lvl1pPr algn="r" defTabSz="1043056" eaLnBrk="1" fontAlgn="auto" hangingPunct="1">
              <a:spcBef>
                <a:spcPts val="0"/>
              </a:spcBef>
              <a:spcAft>
                <a:spcPts val="0"/>
              </a:spcAft>
              <a:defRPr sz="1400">
                <a:solidFill>
                  <a:schemeClr val="tx1">
                    <a:tint val="75000"/>
                  </a:schemeClr>
                </a:solidFill>
                <a:latin typeface="+mn-lt"/>
                <a:ea typeface="+mn-ea"/>
              </a:defRPr>
            </a:lvl1pPr>
          </a:lstStyle>
          <a:p>
            <a:pPr>
              <a:defRPr/>
            </a:pPr>
            <a:fld id="{9EE15CB6-A35D-4F91-9146-E28C6CA24C7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Lst>
  <p:transition spd="slow"/>
  <p:hf hdr="0" ftr="0"/>
  <p:txStyles>
    <p:titleStyle>
      <a:lvl1pPr algn="ctr" defTabSz="1042988" rtl="0" eaLnBrk="0" fontAlgn="base" hangingPunct="0">
        <a:spcBef>
          <a:spcPct val="0"/>
        </a:spcBef>
        <a:spcAft>
          <a:spcPct val="0"/>
        </a:spcAft>
        <a:defRPr kumimoji="1" sz="5000" kern="1200">
          <a:solidFill>
            <a:schemeClr val="tx1"/>
          </a:solidFill>
          <a:latin typeface="+mj-lt"/>
          <a:ea typeface="+mj-ea"/>
          <a:cs typeface="+mj-cs"/>
        </a:defRPr>
      </a:lvl1pPr>
      <a:lvl2pPr algn="ctr" defTabSz="1042988" rtl="0" eaLnBrk="0" fontAlgn="base" hangingPunct="0">
        <a:spcBef>
          <a:spcPct val="0"/>
        </a:spcBef>
        <a:spcAft>
          <a:spcPct val="0"/>
        </a:spcAft>
        <a:defRPr kumimoji="1" sz="5000">
          <a:solidFill>
            <a:schemeClr val="tx1"/>
          </a:solidFill>
          <a:latin typeface="Calibri" panose="020F0502020204030204" pitchFamily="34" charset="0"/>
          <a:ea typeface="ＭＳ Ｐゴシック" panose="020B0600070205080204" pitchFamily="50" charset="-128"/>
        </a:defRPr>
      </a:lvl2pPr>
      <a:lvl3pPr algn="ctr" defTabSz="1042988" rtl="0" eaLnBrk="0" fontAlgn="base" hangingPunct="0">
        <a:spcBef>
          <a:spcPct val="0"/>
        </a:spcBef>
        <a:spcAft>
          <a:spcPct val="0"/>
        </a:spcAft>
        <a:defRPr kumimoji="1" sz="5000">
          <a:solidFill>
            <a:schemeClr val="tx1"/>
          </a:solidFill>
          <a:latin typeface="Calibri" panose="020F0502020204030204" pitchFamily="34" charset="0"/>
          <a:ea typeface="ＭＳ Ｐゴシック" panose="020B0600070205080204" pitchFamily="50" charset="-128"/>
        </a:defRPr>
      </a:lvl3pPr>
      <a:lvl4pPr algn="ctr" defTabSz="1042988" rtl="0" eaLnBrk="0" fontAlgn="base" hangingPunct="0">
        <a:spcBef>
          <a:spcPct val="0"/>
        </a:spcBef>
        <a:spcAft>
          <a:spcPct val="0"/>
        </a:spcAft>
        <a:defRPr kumimoji="1" sz="5000">
          <a:solidFill>
            <a:schemeClr val="tx1"/>
          </a:solidFill>
          <a:latin typeface="Calibri" panose="020F0502020204030204" pitchFamily="34" charset="0"/>
          <a:ea typeface="ＭＳ Ｐゴシック" panose="020B0600070205080204" pitchFamily="50" charset="-128"/>
        </a:defRPr>
      </a:lvl4pPr>
      <a:lvl5pPr algn="ctr" defTabSz="1042988" rtl="0" eaLnBrk="0" fontAlgn="base" hangingPunct="0">
        <a:spcBef>
          <a:spcPct val="0"/>
        </a:spcBef>
        <a:spcAft>
          <a:spcPct val="0"/>
        </a:spcAft>
        <a:defRPr kumimoji="1" sz="5000">
          <a:solidFill>
            <a:schemeClr val="tx1"/>
          </a:solidFill>
          <a:latin typeface="Calibri" panose="020F0502020204030204" pitchFamily="34" charset="0"/>
          <a:ea typeface="ＭＳ Ｐゴシック" panose="020B0600070205080204" pitchFamily="50" charset="-128"/>
        </a:defRPr>
      </a:lvl5pPr>
      <a:lvl6pPr marL="457200" algn="ctr" defTabSz="1042988" rtl="0" fontAlgn="base">
        <a:spcBef>
          <a:spcPct val="0"/>
        </a:spcBef>
        <a:spcAft>
          <a:spcPct val="0"/>
        </a:spcAft>
        <a:defRPr kumimoji="1" sz="5000">
          <a:solidFill>
            <a:schemeClr val="tx1"/>
          </a:solidFill>
          <a:latin typeface="Calibri" panose="020F0502020204030204" pitchFamily="34" charset="0"/>
          <a:ea typeface="ＭＳ Ｐゴシック" panose="020B0600070205080204" pitchFamily="50" charset="-128"/>
        </a:defRPr>
      </a:lvl6pPr>
      <a:lvl7pPr marL="914400" algn="ctr" defTabSz="1042988" rtl="0" fontAlgn="base">
        <a:spcBef>
          <a:spcPct val="0"/>
        </a:spcBef>
        <a:spcAft>
          <a:spcPct val="0"/>
        </a:spcAft>
        <a:defRPr kumimoji="1" sz="5000">
          <a:solidFill>
            <a:schemeClr val="tx1"/>
          </a:solidFill>
          <a:latin typeface="Calibri" panose="020F0502020204030204" pitchFamily="34" charset="0"/>
          <a:ea typeface="ＭＳ Ｐゴシック" panose="020B0600070205080204" pitchFamily="50" charset="-128"/>
        </a:defRPr>
      </a:lvl7pPr>
      <a:lvl8pPr marL="1371600" algn="ctr" defTabSz="1042988" rtl="0" fontAlgn="base">
        <a:spcBef>
          <a:spcPct val="0"/>
        </a:spcBef>
        <a:spcAft>
          <a:spcPct val="0"/>
        </a:spcAft>
        <a:defRPr kumimoji="1" sz="5000">
          <a:solidFill>
            <a:schemeClr val="tx1"/>
          </a:solidFill>
          <a:latin typeface="Calibri" panose="020F0502020204030204" pitchFamily="34" charset="0"/>
          <a:ea typeface="ＭＳ Ｐゴシック" panose="020B0600070205080204" pitchFamily="50" charset="-128"/>
        </a:defRPr>
      </a:lvl8pPr>
      <a:lvl9pPr marL="1828800" algn="ctr" defTabSz="1042988" rtl="0" fontAlgn="base">
        <a:spcBef>
          <a:spcPct val="0"/>
        </a:spcBef>
        <a:spcAft>
          <a:spcPct val="0"/>
        </a:spcAft>
        <a:defRPr kumimoji="1" sz="5000">
          <a:solidFill>
            <a:schemeClr val="tx1"/>
          </a:solidFill>
          <a:latin typeface="Calibri" panose="020F0502020204030204" pitchFamily="34" charset="0"/>
          <a:ea typeface="ＭＳ Ｐゴシック" panose="020B0600070205080204" pitchFamily="50" charset="-128"/>
        </a:defRPr>
      </a:lvl9pPr>
    </p:titleStyle>
    <p:bodyStyle>
      <a:lvl1pPr marL="390525" indent="-390525" algn="l" defTabSz="1042988" rtl="0" eaLnBrk="0" fontAlgn="base" hangingPunct="0">
        <a:spcBef>
          <a:spcPct val="20000"/>
        </a:spcBef>
        <a:spcAft>
          <a:spcPct val="0"/>
        </a:spcAft>
        <a:buFont typeface="Arial" panose="020B0604020202020204" pitchFamily="34" charset="0"/>
        <a:buChar char="•"/>
        <a:defRPr kumimoji="1" sz="3700" kern="1200">
          <a:solidFill>
            <a:schemeClr val="tx1"/>
          </a:solidFill>
          <a:latin typeface="+mn-lt"/>
          <a:ea typeface="+mn-ea"/>
          <a:cs typeface="+mn-cs"/>
        </a:defRPr>
      </a:lvl1pPr>
      <a:lvl2pPr marL="846138" indent="-325438" algn="l" defTabSz="1042988"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2pPr>
      <a:lvl3pPr marL="1303338" indent="-260350" algn="l" defTabSz="1042988" rtl="0" eaLnBrk="0" fontAlgn="base" hangingPunct="0">
        <a:spcBef>
          <a:spcPct val="20000"/>
        </a:spcBef>
        <a:spcAft>
          <a:spcPct val="0"/>
        </a:spcAft>
        <a:buFont typeface="Arial" panose="020B0604020202020204" pitchFamily="34" charset="0"/>
        <a:buChar char="•"/>
        <a:defRPr kumimoji="1" sz="2700" kern="1200">
          <a:solidFill>
            <a:schemeClr val="tx1"/>
          </a:solidFill>
          <a:latin typeface="+mn-lt"/>
          <a:ea typeface="+mn-ea"/>
          <a:cs typeface="+mn-cs"/>
        </a:defRPr>
      </a:lvl3pPr>
      <a:lvl4pPr marL="1824038" indent="-260350" algn="l" defTabSz="1042988" rtl="0" eaLnBrk="0" fontAlgn="base" hangingPunct="0">
        <a:spcBef>
          <a:spcPct val="20000"/>
        </a:spcBef>
        <a:spcAft>
          <a:spcPct val="0"/>
        </a:spcAft>
        <a:buFont typeface="Arial" panose="020B0604020202020204" pitchFamily="34" charset="0"/>
        <a:buChar char="–"/>
        <a:defRPr kumimoji="1" sz="2300" kern="1200">
          <a:solidFill>
            <a:schemeClr val="tx1"/>
          </a:solidFill>
          <a:latin typeface="+mn-lt"/>
          <a:ea typeface="+mn-ea"/>
          <a:cs typeface="+mn-cs"/>
        </a:defRPr>
      </a:lvl4pPr>
      <a:lvl5pPr marL="2346325" indent="-260350" algn="l" defTabSz="1042988" rtl="0" eaLnBrk="0" fontAlgn="base" hangingPunct="0">
        <a:spcBef>
          <a:spcPct val="20000"/>
        </a:spcBef>
        <a:spcAft>
          <a:spcPct val="0"/>
        </a:spcAft>
        <a:buFont typeface="Arial" panose="020B0604020202020204" pitchFamily="34" charset="0"/>
        <a:buChar char="»"/>
        <a:defRPr kumimoji="1"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kumimoji="1"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kumimoji="1"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kumimoji="1"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kumimoji="1" sz="2300" kern="1200">
          <a:solidFill>
            <a:schemeClr val="tx1"/>
          </a:solidFill>
          <a:latin typeface="+mn-lt"/>
          <a:ea typeface="+mn-ea"/>
          <a:cs typeface="+mn-cs"/>
        </a:defRPr>
      </a:lvl9pPr>
    </p:bodyStyle>
    <p:otherStyle>
      <a:defPPr>
        <a:defRPr lang="ja-JP"/>
      </a:defPPr>
      <a:lvl1pPr marL="0" algn="l" defTabSz="1043056" rtl="0" eaLnBrk="1" latinLnBrk="0" hangingPunct="1">
        <a:defRPr kumimoji="1" sz="2100" kern="1200">
          <a:solidFill>
            <a:schemeClr val="tx1"/>
          </a:solidFill>
          <a:latin typeface="+mn-lt"/>
          <a:ea typeface="+mn-ea"/>
          <a:cs typeface="+mn-cs"/>
        </a:defRPr>
      </a:lvl1pPr>
      <a:lvl2pPr marL="521528" algn="l" defTabSz="1043056" rtl="0" eaLnBrk="1" latinLnBrk="0" hangingPunct="1">
        <a:defRPr kumimoji="1" sz="2100" kern="1200">
          <a:solidFill>
            <a:schemeClr val="tx1"/>
          </a:solidFill>
          <a:latin typeface="+mn-lt"/>
          <a:ea typeface="+mn-ea"/>
          <a:cs typeface="+mn-cs"/>
        </a:defRPr>
      </a:lvl2pPr>
      <a:lvl3pPr marL="1043056" algn="l" defTabSz="1043056" rtl="0" eaLnBrk="1" latinLnBrk="0" hangingPunct="1">
        <a:defRPr kumimoji="1" sz="2100" kern="1200">
          <a:solidFill>
            <a:schemeClr val="tx1"/>
          </a:solidFill>
          <a:latin typeface="+mn-lt"/>
          <a:ea typeface="+mn-ea"/>
          <a:cs typeface="+mn-cs"/>
        </a:defRPr>
      </a:lvl3pPr>
      <a:lvl4pPr marL="1564584" algn="l" defTabSz="1043056" rtl="0" eaLnBrk="1" latinLnBrk="0" hangingPunct="1">
        <a:defRPr kumimoji="1" sz="2100" kern="1200">
          <a:solidFill>
            <a:schemeClr val="tx1"/>
          </a:solidFill>
          <a:latin typeface="+mn-lt"/>
          <a:ea typeface="+mn-ea"/>
          <a:cs typeface="+mn-cs"/>
        </a:defRPr>
      </a:lvl4pPr>
      <a:lvl5pPr marL="2086112" algn="l" defTabSz="1043056" rtl="0" eaLnBrk="1" latinLnBrk="0" hangingPunct="1">
        <a:defRPr kumimoji="1" sz="2100" kern="1200">
          <a:solidFill>
            <a:schemeClr val="tx1"/>
          </a:solidFill>
          <a:latin typeface="+mn-lt"/>
          <a:ea typeface="+mn-ea"/>
          <a:cs typeface="+mn-cs"/>
        </a:defRPr>
      </a:lvl5pPr>
      <a:lvl6pPr marL="2607640" algn="l" defTabSz="1043056" rtl="0" eaLnBrk="1" latinLnBrk="0" hangingPunct="1">
        <a:defRPr kumimoji="1" sz="2100" kern="1200">
          <a:solidFill>
            <a:schemeClr val="tx1"/>
          </a:solidFill>
          <a:latin typeface="+mn-lt"/>
          <a:ea typeface="+mn-ea"/>
          <a:cs typeface="+mn-cs"/>
        </a:defRPr>
      </a:lvl6pPr>
      <a:lvl7pPr marL="3129168" algn="l" defTabSz="1043056" rtl="0" eaLnBrk="1" latinLnBrk="0" hangingPunct="1">
        <a:defRPr kumimoji="1" sz="2100" kern="1200">
          <a:solidFill>
            <a:schemeClr val="tx1"/>
          </a:solidFill>
          <a:latin typeface="+mn-lt"/>
          <a:ea typeface="+mn-ea"/>
          <a:cs typeface="+mn-cs"/>
        </a:defRPr>
      </a:lvl7pPr>
      <a:lvl8pPr marL="3650696" algn="l" defTabSz="1043056" rtl="0" eaLnBrk="1" latinLnBrk="0" hangingPunct="1">
        <a:defRPr kumimoji="1" sz="2100" kern="1200">
          <a:solidFill>
            <a:schemeClr val="tx1"/>
          </a:solidFill>
          <a:latin typeface="+mn-lt"/>
          <a:ea typeface="+mn-ea"/>
          <a:cs typeface="+mn-cs"/>
        </a:defRPr>
      </a:lvl8pPr>
      <a:lvl9pPr marL="4172224" algn="l" defTabSz="1043056" rtl="0" eaLnBrk="1" latinLnBrk="0" hangingPunct="1">
        <a:defRPr kumimoji="1"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A031CB4-42D1-483D-8CC9-2F15ABF9D964}"/>
              </a:ext>
            </a:extLst>
          </p:cNvPr>
          <p:cNvSpPr/>
          <p:nvPr/>
        </p:nvSpPr>
        <p:spPr>
          <a:xfrm>
            <a:off x="8810" y="1116335"/>
            <a:ext cx="10684589" cy="2862322"/>
          </a:xfrm>
          <a:prstGeom prst="rect">
            <a:avLst/>
          </a:prstGeom>
          <a:noFill/>
        </p:spPr>
        <p:txBody>
          <a:bodyPr>
            <a:spAutoFit/>
          </a:bodyPr>
          <a:lstStyle/>
          <a:p>
            <a:pPr algn="ctr">
              <a:defRPr/>
            </a:pPr>
            <a:r>
              <a:rPr lang="ja-JP" altLang="en-US" sz="6000" b="1" dirty="0">
                <a:ln w="9525">
                  <a:solidFill>
                    <a:schemeClr val="bg1"/>
                  </a:solidFill>
                  <a:prstDash val="solid"/>
                </a:ln>
                <a:effectLst>
                  <a:outerShdw blurRad="12700" dist="38100" dir="2700000" algn="tl" rotWithShape="0">
                    <a:schemeClr val="bg1">
                      <a:lumMod val="50000"/>
                    </a:schemeClr>
                  </a:outerShdw>
                </a:effectLst>
              </a:rPr>
              <a:t>平成２９年</a:t>
            </a:r>
            <a:endParaRPr lang="en-US" altLang="ja-JP" sz="6000" b="1" dirty="0">
              <a:ln w="9525">
                <a:solidFill>
                  <a:schemeClr val="bg1"/>
                </a:solidFill>
                <a:prstDash val="solid"/>
              </a:ln>
              <a:effectLst>
                <a:outerShdw blurRad="12700" dist="38100" dir="2700000" algn="tl" rotWithShape="0">
                  <a:schemeClr val="bg1">
                    <a:lumMod val="50000"/>
                  </a:schemeClr>
                </a:outerShdw>
              </a:effectLst>
            </a:endParaRPr>
          </a:p>
          <a:p>
            <a:pPr algn="ctr">
              <a:defRPr/>
            </a:pPr>
            <a:r>
              <a:rPr lang="ja-JP" altLang="en-US" sz="6000" b="1" dirty="0">
                <a:ln w="9525">
                  <a:solidFill>
                    <a:schemeClr val="bg1"/>
                  </a:solidFill>
                  <a:prstDash val="solid"/>
                </a:ln>
                <a:effectLst>
                  <a:outerShdw blurRad="12700" dist="38100" dir="2700000" algn="tl" rotWithShape="0">
                    <a:schemeClr val="bg1">
                      <a:lumMod val="50000"/>
                    </a:schemeClr>
                  </a:outerShdw>
                </a:effectLst>
              </a:rPr>
              <a:t>龍ケ崎市議会</a:t>
            </a:r>
            <a:endParaRPr lang="en-US" altLang="ja-JP" sz="6000" b="1" dirty="0">
              <a:ln w="9525">
                <a:solidFill>
                  <a:schemeClr val="bg1"/>
                </a:solidFill>
                <a:prstDash val="solid"/>
              </a:ln>
              <a:effectLst>
                <a:outerShdw blurRad="12700" dist="38100" dir="2700000" algn="tl" rotWithShape="0">
                  <a:schemeClr val="bg1">
                    <a:lumMod val="50000"/>
                  </a:schemeClr>
                </a:outerShdw>
              </a:effectLst>
            </a:endParaRPr>
          </a:p>
          <a:p>
            <a:pPr algn="ctr">
              <a:defRPr/>
            </a:pPr>
            <a:r>
              <a:rPr lang="ja-JP" altLang="en-US" sz="6000" b="1" dirty="0">
                <a:ln w="9525">
                  <a:solidFill>
                    <a:schemeClr val="bg1"/>
                  </a:solidFill>
                  <a:prstDash val="solid"/>
                </a:ln>
                <a:effectLst>
                  <a:outerShdw blurRad="12700" dist="38100" dir="2700000" algn="tl" rotWithShape="0">
                    <a:schemeClr val="bg1">
                      <a:lumMod val="50000"/>
                    </a:schemeClr>
                  </a:outerShdw>
                </a:effectLst>
              </a:rPr>
              <a:t>第２回議会報告会＆意見交換会</a:t>
            </a:r>
          </a:p>
        </p:txBody>
      </p:sp>
      <p:sp>
        <p:nvSpPr>
          <p:cNvPr id="10" name="正方形/長方形 9">
            <a:extLst>
              <a:ext uri="{FF2B5EF4-FFF2-40B4-BE49-F238E27FC236}">
                <a16:creationId xmlns:a16="http://schemas.microsoft.com/office/drawing/2014/main" id="{D94489DC-EE8B-4140-B1E1-631D826C743E}"/>
              </a:ext>
            </a:extLst>
          </p:cNvPr>
          <p:cNvSpPr/>
          <p:nvPr/>
        </p:nvSpPr>
        <p:spPr>
          <a:xfrm>
            <a:off x="8810" y="4523358"/>
            <a:ext cx="10684589" cy="769441"/>
          </a:xfrm>
          <a:prstGeom prst="rect">
            <a:avLst/>
          </a:prstGeom>
          <a:noFill/>
        </p:spPr>
        <p:txBody>
          <a:bodyPr>
            <a:spAutoFit/>
          </a:bodyPr>
          <a:lstStyle/>
          <a:p>
            <a:pPr algn="ctr">
              <a:defRPr/>
            </a:pPr>
            <a:r>
              <a:rPr lang="ja-JP" altLang="en-US" sz="4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メイリオ" pitchFamily="50" charset="-128"/>
                <a:ea typeface="メイリオ" pitchFamily="50" charset="-128"/>
              </a:rPr>
              <a:t>～皆さまの声を聞かせてください～</a:t>
            </a:r>
            <a:endParaRPr lang="ja-JP" altLang="en-US" sz="44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6" name="正方形/長方形 5">
            <a:extLst>
              <a:ext uri="{FF2B5EF4-FFF2-40B4-BE49-F238E27FC236}">
                <a16:creationId xmlns:a16="http://schemas.microsoft.com/office/drawing/2014/main" id="{66E80267-EED8-4678-84E8-70E700410EB0}"/>
              </a:ext>
            </a:extLst>
          </p:cNvPr>
          <p:cNvSpPr/>
          <p:nvPr/>
        </p:nvSpPr>
        <p:spPr>
          <a:xfrm>
            <a:off x="2610396" y="6012879"/>
            <a:ext cx="6192688" cy="1292662"/>
          </a:xfrm>
          <a:prstGeom prst="rect">
            <a:avLst/>
          </a:prstGeom>
          <a:noFill/>
        </p:spPr>
        <p:txBody>
          <a:bodyPr>
            <a:spAutoFit/>
          </a:bodyPr>
          <a:lstStyle/>
          <a:p>
            <a:pPr>
              <a:defRPr/>
            </a:pPr>
            <a:r>
              <a:rPr lang="ja-JP" altLang="en-US" sz="2600" b="1" dirty="0">
                <a:ln w="9525">
                  <a:solidFill>
                    <a:schemeClr val="bg1"/>
                  </a:solidFill>
                  <a:prstDash val="solid"/>
                </a:ln>
                <a:effectLst>
                  <a:outerShdw blurRad="12700" dist="38100" dir="2700000" algn="tl" rotWithShape="0">
                    <a:schemeClr val="bg1">
                      <a:lumMod val="50000"/>
                    </a:schemeClr>
                  </a:outerShdw>
                </a:effectLst>
                <a:latin typeface="メイリオ" pitchFamily="50" charset="-128"/>
                <a:ea typeface="メイリオ" pitchFamily="50" charset="-128"/>
              </a:rPr>
              <a:t>日時：平成</a:t>
            </a:r>
            <a:r>
              <a:rPr lang="en-US" altLang="ja-JP" sz="2600" b="1" dirty="0">
                <a:ln w="9525">
                  <a:solidFill>
                    <a:schemeClr val="bg1"/>
                  </a:solidFill>
                  <a:prstDash val="solid"/>
                </a:ln>
                <a:effectLst>
                  <a:outerShdw blurRad="12700" dist="38100" dir="2700000" algn="tl" rotWithShape="0">
                    <a:schemeClr val="bg1">
                      <a:lumMod val="50000"/>
                    </a:schemeClr>
                  </a:outerShdw>
                </a:effectLst>
                <a:latin typeface="メイリオ" pitchFamily="50" charset="-128"/>
                <a:ea typeface="メイリオ" pitchFamily="50" charset="-128"/>
              </a:rPr>
              <a:t>2</a:t>
            </a:r>
            <a:r>
              <a:rPr lang="ja-JP" altLang="en-US" sz="2600" b="1" dirty="0">
                <a:ln w="9525">
                  <a:solidFill>
                    <a:schemeClr val="bg1"/>
                  </a:solidFill>
                  <a:prstDash val="solid"/>
                </a:ln>
                <a:effectLst>
                  <a:outerShdw blurRad="12700" dist="38100" dir="2700000" algn="tl" rotWithShape="0">
                    <a:schemeClr val="bg1">
                      <a:lumMod val="50000"/>
                    </a:schemeClr>
                  </a:outerShdw>
                </a:effectLst>
                <a:latin typeface="メイリオ" pitchFamily="50" charset="-128"/>
                <a:ea typeface="メイリオ" pitchFamily="50" charset="-128"/>
              </a:rPr>
              <a:t>９年１０月２１日</a:t>
            </a:r>
            <a:r>
              <a:rPr lang="en-US" altLang="ja-JP" sz="2600" b="1" dirty="0">
                <a:ln w="9525">
                  <a:solidFill>
                    <a:schemeClr val="bg1"/>
                  </a:solidFill>
                  <a:prstDash val="solid"/>
                </a:ln>
                <a:effectLst>
                  <a:outerShdw blurRad="12700" dist="38100" dir="2700000" algn="tl" rotWithShape="0">
                    <a:schemeClr val="bg1">
                      <a:lumMod val="50000"/>
                    </a:schemeClr>
                  </a:outerShdw>
                </a:effectLst>
                <a:latin typeface="メイリオ" pitchFamily="50" charset="-128"/>
                <a:ea typeface="メイリオ" pitchFamily="50" charset="-128"/>
              </a:rPr>
              <a:t>(</a:t>
            </a:r>
            <a:r>
              <a:rPr lang="ja-JP" altLang="en-US" sz="2600" b="1" dirty="0">
                <a:ln w="9525">
                  <a:solidFill>
                    <a:schemeClr val="bg1"/>
                  </a:solidFill>
                  <a:prstDash val="solid"/>
                </a:ln>
                <a:effectLst>
                  <a:outerShdw blurRad="12700" dist="38100" dir="2700000" algn="tl" rotWithShape="0">
                    <a:schemeClr val="bg1">
                      <a:lumMod val="50000"/>
                    </a:schemeClr>
                  </a:outerShdw>
                </a:effectLst>
                <a:latin typeface="メイリオ" pitchFamily="50" charset="-128"/>
                <a:ea typeface="メイリオ" pitchFamily="50" charset="-128"/>
              </a:rPr>
              <a:t>土</a:t>
            </a:r>
            <a:r>
              <a:rPr lang="en-US" altLang="ja-JP" sz="2600" b="1" dirty="0">
                <a:ln w="9525">
                  <a:solidFill>
                    <a:schemeClr val="bg1"/>
                  </a:solidFill>
                  <a:prstDash val="solid"/>
                </a:ln>
                <a:effectLst>
                  <a:outerShdw blurRad="12700" dist="38100" dir="2700000" algn="tl" rotWithShape="0">
                    <a:schemeClr val="bg1">
                      <a:lumMod val="50000"/>
                    </a:schemeClr>
                  </a:outerShdw>
                </a:effectLst>
                <a:latin typeface="メイリオ" pitchFamily="50" charset="-128"/>
                <a:ea typeface="メイリオ" pitchFamily="50" charset="-128"/>
              </a:rPr>
              <a:t>)</a:t>
            </a:r>
          </a:p>
          <a:p>
            <a:pPr>
              <a:defRPr/>
            </a:pPr>
            <a:r>
              <a:rPr lang="ja-JP" altLang="en-US" sz="2600" b="1" dirty="0">
                <a:ln w="9525">
                  <a:solidFill>
                    <a:schemeClr val="bg1"/>
                  </a:solidFill>
                  <a:prstDash val="solid"/>
                </a:ln>
                <a:effectLst>
                  <a:outerShdw blurRad="12700" dist="38100" dir="2700000" algn="tl" rotWithShape="0">
                    <a:schemeClr val="bg1">
                      <a:lumMod val="50000"/>
                    </a:schemeClr>
                  </a:outerShdw>
                </a:effectLst>
                <a:latin typeface="メイリオ" pitchFamily="50" charset="-128"/>
                <a:ea typeface="メイリオ" pitchFamily="50" charset="-128"/>
              </a:rPr>
              <a:t>　　　午前</a:t>
            </a:r>
            <a:r>
              <a:rPr lang="en-US" altLang="ja-JP" sz="2600" b="1" dirty="0">
                <a:ln w="9525">
                  <a:solidFill>
                    <a:schemeClr val="bg1"/>
                  </a:solidFill>
                  <a:prstDash val="solid"/>
                </a:ln>
                <a:effectLst>
                  <a:outerShdw blurRad="12700" dist="38100" dir="2700000" algn="tl" rotWithShape="0">
                    <a:schemeClr val="bg1">
                      <a:lumMod val="50000"/>
                    </a:schemeClr>
                  </a:outerShdw>
                </a:effectLst>
                <a:latin typeface="メイリオ" pitchFamily="50" charset="-128"/>
                <a:ea typeface="メイリオ" pitchFamily="50" charset="-128"/>
              </a:rPr>
              <a:t>10</a:t>
            </a:r>
            <a:r>
              <a:rPr lang="ja-JP" altLang="en-US" sz="2600" b="1" dirty="0">
                <a:ln w="9525">
                  <a:solidFill>
                    <a:schemeClr val="bg1"/>
                  </a:solidFill>
                  <a:prstDash val="solid"/>
                </a:ln>
                <a:effectLst>
                  <a:outerShdw blurRad="12700" dist="38100" dir="2700000" algn="tl" rotWithShape="0">
                    <a:schemeClr val="bg1">
                      <a:lumMod val="50000"/>
                    </a:schemeClr>
                  </a:outerShdw>
                </a:effectLst>
                <a:latin typeface="メイリオ" pitchFamily="50" charset="-128"/>
                <a:ea typeface="メイリオ" pitchFamily="50" charset="-128"/>
              </a:rPr>
              <a:t>時から正午</a:t>
            </a:r>
            <a:endParaRPr lang="en-US" altLang="ja-JP" sz="2600" b="1" dirty="0">
              <a:ln w="9525">
                <a:solidFill>
                  <a:schemeClr val="bg1"/>
                </a:solidFill>
                <a:prstDash val="solid"/>
              </a:ln>
              <a:effectLst>
                <a:outerShdw blurRad="12700" dist="38100" dir="2700000" algn="tl" rotWithShape="0">
                  <a:schemeClr val="bg1">
                    <a:lumMod val="50000"/>
                  </a:schemeClr>
                </a:outerShdw>
              </a:effectLst>
              <a:latin typeface="メイリオ" pitchFamily="50" charset="-128"/>
              <a:ea typeface="メイリオ" pitchFamily="50" charset="-128"/>
            </a:endParaRPr>
          </a:p>
          <a:p>
            <a:pPr>
              <a:defRPr/>
            </a:pPr>
            <a:r>
              <a:rPr lang="ja-JP" altLang="en-US" sz="2600" b="1" dirty="0">
                <a:ln w="9525">
                  <a:solidFill>
                    <a:schemeClr val="bg1"/>
                  </a:solidFill>
                  <a:prstDash val="solid"/>
                </a:ln>
                <a:effectLst>
                  <a:outerShdw blurRad="12700" dist="38100" dir="2700000" algn="tl" rotWithShape="0">
                    <a:schemeClr val="bg1">
                      <a:lumMod val="50000"/>
                    </a:schemeClr>
                  </a:outerShdw>
                </a:effectLst>
                <a:latin typeface="メイリオ" pitchFamily="50" charset="-128"/>
                <a:ea typeface="メイリオ" pitchFamily="50" charset="-128"/>
              </a:rPr>
              <a:t>場所：龍ケ崎市文化会館・小ホール</a:t>
            </a:r>
            <a:endParaRPr lang="ja-JP" altLang="en-US" sz="26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7173" name="図 1">
            <a:extLst>
              <a:ext uri="{FF2B5EF4-FFF2-40B4-BE49-F238E27FC236}">
                <a16:creationId xmlns:a16="http://schemas.microsoft.com/office/drawing/2014/main" id="{C8DD898B-056E-4DBD-AA58-6DBD62D670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1250" y="5364163"/>
            <a:ext cx="1584325"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D5627AFA-F1AE-4443-ABB4-4C8E6FAD637F}"/>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決算特別委員会　議案第２号</a:t>
            </a:r>
          </a:p>
        </p:txBody>
      </p:sp>
      <p:sp>
        <p:nvSpPr>
          <p:cNvPr id="16387" name="テキスト ボックス 14">
            <a:extLst>
              <a:ext uri="{FF2B5EF4-FFF2-40B4-BE49-F238E27FC236}">
                <a16:creationId xmlns:a16="http://schemas.microsoft.com/office/drawing/2014/main" id="{3BE7C569-5808-47F5-A3BE-19C934661EF0}"/>
              </a:ext>
            </a:extLst>
          </p:cNvPr>
          <p:cNvSpPr txBox="1">
            <a:spLocks noChangeArrowheads="1"/>
          </p:cNvSpPr>
          <p:nvPr/>
        </p:nvSpPr>
        <p:spPr bwMode="auto">
          <a:xfrm>
            <a:off x="522288" y="1404938"/>
            <a:ext cx="68405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2400"/>
              <a:t>平成２８年度龍ケ崎市一般会計歳入歳出決算</a:t>
            </a:r>
          </a:p>
        </p:txBody>
      </p:sp>
      <p:cxnSp>
        <p:nvCxnSpPr>
          <p:cNvPr id="10" name="直線コネクタ 9">
            <a:extLst>
              <a:ext uri="{FF2B5EF4-FFF2-40B4-BE49-F238E27FC236}">
                <a16:creationId xmlns:a16="http://schemas.microsoft.com/office/drawing/2014/main" id="{18349702-B844-435E-9F40-13B415FE83DD}"/>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16389" name="テキスト ボックス 6">
            <a:extLst>
              <a:ext uri="{FF2B5EF4-FFF2-40B4-BE49-F238E27FC236}">
                <a16:creationId xmlns:a16="http://schemas.microsoft.com/office/drawing/2014/main" id="{05884832-C299-4889-8BBF-898B41D32E5F}"/>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pic>
        <p:nvPicPr>
          <p:cNvPr id="16390" name="図 2">
            <a:extLst>
              <a:ext uri="{FF2B5EF4-FFF2-40B4-BE49-F238E27FC236}">
                <a16:creationId xmlns:a16="http://schemas.microsoft.com/office/drawing/2014/main" id="{FB856CBE-E420-476A-86AB-E58213CE7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67" t="24191" r="42993" b="37367"/>
          <a:stretch>
            <a:fillRect/>
          </a:stretch>
        </p:blipFill>
        <p:spPr bwMode="auto">
          <a:xfrm>
            <a:off x="931863" y="1981200"/>
            <a:ext cx="85915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タイトル 1">
            <a:extLst>
              <a:ext uri="{FF2B5EF4-FFF2-40B4-BE49-F238E27FC236}">
                <a16:creationId xmlns:a16="http://schemas.microsoft.com/office/drawing/2014/main" id="{7F186DA6-7F79-44FD-94CC-12B2D3268AC1}"/>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決算特別委員会　議案第２号</a:t>
            </a:r>
          </a:p>
        </p:txBody>
      </p:sp>
      <p:sp>
        <p:nvSpPr>
          <p:cNvPr id="17411" name="テキスト ボックス 14">
            <a:extLst>
              <a:ext uri="{FF2B5EF4-FFF2-40B4-BE49-F238E27FC236}">
                <a16:creationId xmlns:a16="http://schemas.microsoft.com/office/drawing/2014/main" id="{6C7E0597-722C-4AC3-8155-5E8EA2EDF327}"/>
              </a:ext>
            </a:extLst>
          </p:cNvPr>
          <p:cNvSpPr txBox="1">
            <a:spLocks noChangeArrowheads="1"/>
          </p:cNvSpPr>
          <p:nvPr/>
        </p:nvSpPr>
        <p:spPr bwMode="auto">
          <a:xfrm>
            <a:off x="522288" y="1404938"/>
            <a:ext cx="68405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2400"/>
              <a:t>平成２８年度龍ケ崎市一般会計歳入歳出決算</a:t>
            </a:r>
          </a:p>
        </p:txBody>
      </p:sp>
      <p:cxnSp>
        <p:nvCxnSpPr>
          <p:cNvPr id="10" name="直線コネクタ 9">
            <a:extLst>
              <a:ext uri="{FF2B5EF4-FFF2-40B4-BE49-F238E27FC236}">
                <a16:creationId xmlns:a16="http://schemas.microsoft.com/office/drawing/2014/main" id="{18349702-B844-435E-9F40-13B415FE83DD}"/>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17413" name="テキスト ボックス 6">
            <a:extLst>
              <a:ext uri="{FF2B5EF4-FFF2-40B4-BE49-F238E27FC236}">
                <a16:creationId xmlns:a16="http://schemas.microsoft.com/office/drawing/2014/main" id="{CC1F5927-B990-4DDA-9D02-6C245AFFF2BC}"/>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pic>
        <p:nvPicPr>
          <p:cNvPr id="17414" name="図 2">
            <a:extLst>
              <a:ext uri="{FF2B5EF4-FFF2-40B4-BE49-F238E27FC236}">
                <a16:creationId xmlns:a16="http://schemas.microsoft.com/office/drawing/2014/main" id="{C9B0DE7B-BE30-40F7-BB54-1FF261FB5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839" t="16479" r="35185" b="51198"/>
          <a:stretch>
            <a:fillRect/>
          </a:stretch>
        </p:blipFill>
        <p:spPr bwMode="auto">
          <a:xfrm>
            <a:off x="1025525" y="1866900"/>
            <a:ext cx="8535988"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タイトル 1">
            <a:extLst>
              <a:ext uri="{FF2B5EF4-FFF2-40B4-BE49-F238E27FC236}">
                <a16:creationId xmlns:a16="http://schemas.microsoft.com/office/drawing/2014/main" id="{3BB0BE42-D779-491D-A3CC-CF3571F3733D}"/>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決算特別委員会　議案第２号</a:t>
            </a:r>
          </a:p>
        </p:txBody>
      </p:sp>
      <p:sp>
        <p:nvSpPr>
          <p:cNvPr id="18435" name="テキスト ボックス 14">
            <a:extLst>
              <a:ext uri="{FF2B5EF4-FFF2-40B4-BE49-F238E27FC236}">
                <a16:creationId xmlns:a16="http://schemas.microsoft.com/office/drawing/2014/main" id="{69398EAB-2924-45EA-A90C-CA60527DE24C}"/>
              </a:ext>
            </a:extLst>
          </p:cNvPr>
          <p:cNvSpPr txBox="1">
            <a:spLocks noChangeArrowheads="1"/>
          </p:cNvSpPr>
          <p:nvPr/>
        </p:nvSpPr>
        <p:spPr bwMode="auto">
          <a:xfrm>
            <a:off x="522288" y="1404938"/>
            <a:ext cx="68405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2400"/>
              <a:t>平成２８年度龍ケ崎市一般会計歳入歳出決算</a:t>
            </a:r>
          </a:p>
        </p:txBody>
      </p:sp>
      <p:cxnSp>
        <p:nvCxnSpPr>
          <p:cNvPr id="10" name="直線コネクタ 9">
            <a:extLst>
              <a:ext uri="{FF2B5EF4-FFF2-40B4-BE49-F238E27FC236}">
                <a16:creationId xmlns:a16="http://schemas.microsoft.com/office/drawing/2014/main" id="{18349702-B844-435E-9F40-13B415FE83DD}"/>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18437" name="テキスト ボックス 6">
            <a:extLst>
              <a:ext uri="{FF2B5EF4-FFF2-40B4-BE49-F238E27FC236}">
                <a16:creationId xmlns:a16="http://schemas.microsoft.com/office/drawing/2014/main" id="{BA4B4BA8-B4E1-410F-81B0-73DECAE76572}"/>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pic>
        <p:nvPicPr>
          <p:cNvPr id="18438" name="図 2">
            <a:extLst>
              <a:ext uri="{FF2B5EF4-FFF2-40B4-BE49-F238E27FC236}">
                <a16:creationId xmlns:a16="http://schemas.microsoft.com/office/drawing/2014/main" id="{92A15989-4BD9-4DD5-9440-A0D875EC5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16" t="32054" r="36211" b="15002"/>
          <a:stretch>
            <a:fillRect/>
          </a:stretch>
        </p:blipFill>
        <p:spPr bwMode="auto">
          <a:xfrm>
            <a:off x="1169988" y="2197100"/>
            <a:ext cx="8485187"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タイトル 1">
            <a:extLst>
              <a:ext uri="{FF2B5EF4-FFF2-40B4-BE49-F238E27FC236}">
                <a16:creationId xmlns:a16="http://schemas.microsoft.com/office/drawing/2014/main" id="{C2DECFB9-66B6-4869-823C-3D263DF14939}"/>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決算特別委員会　議案第２号</a:t>
            </a:r>
          </a:p>
        </p:txBody>
      </p:sp>
      <p:sp>
        <p:nvSpPr>
          <p:cNvPr id="19459" name="テキスト ボックス 14">
            <a:extLst>
              <a:ext uri="{FF2B5EF4-FFF2-40B4-BE49-F238E27FC236}">
                <a16:creationId xmlns:a16="http://schemas.microsoft.com/office/drawing/2014/main" id="{CE3E991C-716D-47BB-A5F6-0A960FA64E60}"/>
              </a:ext>
            </a:extLst>
          </p:cNvPr>
          <p:cNvSpPr txBox="1">
            <a:spLocks noChangeArrowheads="1"/>
          </p:cNvSpPr>
          <p:nvPr/>
        </p:nvSpPr>
        <p:spPr bwMode="auto">
          <a:xfrm>
            <a:off x="522288" y="1404938"/>
            <a:ext cx="68405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2400"/>
              <a:t>平成２８年度龍ケ崎市一般会計歳入歳出決算</a:t>
            </a:r>
          </a:p>
        </p:txBody>
      </p:sp>
      <p:cxnSp>
        <p:nvCxnSpPr>
          <p:cNvPr id="10" name="直線コネクタ 9">
            <a:extLst>
              <a:ext uri="{FF2B5EF4-FFF2-40B4-BE49-F238E27FC236}">
                <a16:creationId xmlns:a16="http://schemas.microsoft.com/office/drawing/2014/main" id="{18349702-B844-435E-9F40-13B415FE83DD}"/>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19461" name="テキスト ボックス 6">
            <a:extLst>
              <a:ext uri="{FF2B5EF4-FFF2-40B4-BE49-F238E27FC236}">
                <a16:creationId xmlns:a16="http://schemas.microsoft.com/office/drawing/2014/main" id="{990B3820-82EC-4579-B484-7CC91BF03425}"/>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19462" name="テキスト ボックス 12">
            <a:extLst>
              <a:ext uri="{FF2B5EF4-FFF2-40B4-BE49-F238E27FC236}">
                <a16:creationId xmlns:a16="http://schemas.microsoft.com/office/drawing/2014/main" id="{5D06F05E-6A60-4A95-A5F1-C142DBEC8E39}"/>
              </a:ext>
            </a:extLst>
          </p:cNvPr>
          <p:cNvSpPr txBox="1">
            <a:spLocks noChangeArrowheads="1"/>
          </p:cNvSpPr>
          <p:nvPr/>
        </p:nvSpPr>
        <p:spPr bwMode="auto">
          <a:xfrm>
            <a:off x="809625" y="4140200"/>
            <a:ext cx="3241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1800"/>
              <a:t>たつのこフィールドに大型照明</a:t>
            </a:r>
            <a:endParaRPr lang="en-US" altLang="ja-JP" sz="1800"/>
          </a:p>
        </p:txBody>
      </p:sp>
      <p:pic>
        <p:nvPicPr>
          <p:cNvPr id="19463" name="図 2">
            <a:extLst>
              <a:ext uri="{FF2B5EF4-FFF2-40B4-BE49-F238E27FC236}">
                <a16:creationId xmlns:a16="http://schemas.microsoft.com/office/drawing/2014/main" id="{DB08AE6F-A3B5-4607-AAA2-96C2F86591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25" y="2268538"/>
            <a:ext cx="3233738"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テキスト ボックス 12">
            <a:extLst>
              <a:ext uri="{FF2B5EF4-FFF2-40B4-BE49-F238E27FC236}">
                <a16:creationId xmlns:a16="http://schemas.microsoft.com/office/drawing/2014/main" id="{09B0FB3E-3F64-41BD-9451-6BEA39FA32D1}"/>
              </a:ext>
            </a:extLst>
          </p:cNvPr>
          <p:cNvSpPr txBox="1">
            <a:spLocks noChangeArrowheads="1"/>
          </p:cNvSpPr>
          <p:nvPr/>
        </p:nvSpPr>
        <p:spPr bwMode="auto">
          <a:xfrm>
            <a:off x="4338638" y="6084888"/>
            <a:ext cx="3024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1800"/>
              <a:t>道の駅についての意見交換</a:t>
            </a:r>
            <a:endParaRPr lang="en-US" altLang="ja-JP" sz="1800"/>
          </a:p>
        </p:txBody>
      </p:sp>
      <p:pic>
        <p:nvPicPr>
          <p:cNvPr id="19465" name="図 10">
            <a:extLst>
              <a:ext uri="{FF2B5EF4-FFF2-40B4-BE49-F238E27FC236}">
                <a16:creationId xmlns:a16="http://schemas.microsoft.com/office/drawing/2014/main" id="{6583C464-0B14-4835-8AA5-AF15A184C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100" y="2197100"/>
            <a:ext cx="2663825"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図 13">
            <a:extLst>
              <a:ext uri="{FF2B5EF4-FFF2-40B4-BE49-F238E27FC236}">
                <a16:creationId xmlns:a16="http://schemas.microsoft.com/office/drawing/2014/main" id="{FA98E4C1-02F6-4A1D-B3D1-4CB39030D078}"/>
              </a:ext>
            </a:extLst>
          </p:cNvPr>
          <p:cNvPicPr>
            <a:picLocks noChangeAspect="1"/>
          </p:cNvPicPr>
          <p:nvPr/>
        </p:nvPicPr>
        <p:blipFill>
          <a:blip r:embed="rId4">
            <a:extLst>
              <a:ext uri="{28A0092B-C50C-407E-A947-70E740481C1C}">
                <a14:useLocalDpi xmlns:a14="http://schemas.microsoft.com/office/drawing/2010/main" val="0"/>
              </a:ext>
            </a:extLst>
          </a:blip>
          <a:srcRect l="35089" t="21568" r="37390" b="10458"/>
          <a:stretch>
            <a:fillRect/>
          </a:stretch>
        </p:blipFill>
        <p:spPr bwMode="auto">
          <a:xfrm>
            <a:off x="7434263" y="2197100"/>
            <a:ext cx="2747962" cy="381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7" name="テキスト ボックス 17">
            <a:extLst>
              <a:ext uri="{FF2B5EF4-FFF2-40B4-BE49-F238E27FC236}">
                <a16:creationId xmlns:a16="http://schemas.microsoft.com/office/drawing/2014/main" id="{288B5E6F-6DD8-4CA0-B25D-924D1F019266}"/>
              </a:ext>
            </a:extLst>
          </p:cNvPr>
          <p:cNvSpPr txBox="1">
            <a:spLocks noChangeArrowheads="1"/>
          </p:cNvSpPr>
          <p:nvPr/>
        </p:nvSpPr>
        <p:spPr bwMode="auto">
          <a:xfrm>
            <a:off x="7291388" y="6084888"/>
            <a:ext cx="3024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1800"/>
              <a:t>深夜バス実証運行</a:t>
            </a:r>
            <a:endParaRPr lang="en-US" altLang="ja-JP" sz="1800"/>
          </a:p>
        </p:txBody>
      </p:sp>
      <p:pic>
        <p:nvPicPr>
          <p:cNvPr id="19468" name="図 14">
            <a:extLst>
              <a:ext uri="{FF2B5EF4-FFF2-40B4-BE49-F238E27FC236}">
                <a16:creationId xmlns:a16="http://schemas.microsoft.com/office/drawing/2014/main" id="{DC648337-6500-42E4-8863-829F923A3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007" t="27859" r="27168" b="15002"/>
          <a:stretch>
            <a:fillRect/>
          </a:stretch>
        </p:blipFill>
        <p:spPr bwMode="auto">
          <a:xfrm>
            <a:off x="1195388" y="4572000"/>
            <a:ext cx="24955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テキスト ボックス 12">
            <a:extLst>
              <a:ext uri="{FF2B5EF4-FFF2-40B4-BE49-F238E27FC236}">
                <a16:creationId xmlns:a16="http://schemas.microsoft.com/office/drawing/2014/main" id="{46B68637-C983-4FB8-9574-0F449DB0822A}"/>
              </a:ext>
            </a:extLst>
          </p:cNvPr>
          <p:cNvSpPr txBox="1">
            <a:spLocks noChangeArrowheads="1"/>
          </p:cNvSpPr>
          <p:nvPr/>
        </p:nvSpPr>
        <p:spPr bwMode="auto">
          <a:xfrm>
            <a:off x="1098550" y="6661150"/>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1800"/>
              <a:t>子育て環境日本一</a:t>
            </a:r>
            <a:endParaRPr lang="en-US" altLang="ja-JP" sz="1800"/>
          </a:p>
        </p:txBody>
      </p:sp>
    </p:spTree>
  </p:cSld>
  <p:clrMapOvr>
    <a:masterClrMapping/>
  </p:clrMapOvr>
  <p:transition spd="slow">
    <p:pull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タイトル 1">
            <a:extLst>
              <a:ext uri="{FF2B5EF4-FFF2-40B4-BE49-F238E27FC236}">
                <a16:creationId xmlns:a16="http://schemas.microsoft.com/office/drawing/2014/main" id="{836C7D3F-8F6D-423D-8050-8EE7ABE3671B}"/>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総務委員会</a:t>
            </a:r>
          </a:p>
        </p:txBody>
      </p:sp>
      <p:sp>
        <p:nvSpPr>
          <p:cNvPr id="20483" name="テキスト ボックス 14">
            <a:extLst>
              <a:ext uri="{FF2B5EF4-FFF2-40B4-BE49-F238E27FC236}">
                <a16:creationId xmlns:a16="http://schemas.microsoft.com/office/drawing/2014/main" id="{A4D52BB8-6203-4A95-97D1-8560844AFA5A}"/>
              </a:ext>
            </a:extLst>
          </p:cNvPr>
          <p:cNvSpPr txBox="1">
            <a:spLocks noChangeArrowheads="1"/>
          </p:cNvSpPr>
          <p:nvPr/>
        </p:nvSpPr>
        <p:spPr bwMode="auto">
          <a:xfrm>
            <a:off x="593725" y="1376363"/>
            <a:ext cx="2736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a:t>★所管部署紹介　　</a:t>
            </a:r>
            <a:endParaRPr lang="en-US" altLang="ja-JP" sz="2800"/>
          </a:p>
        </p:txBody>
      </p:sp>
      <p:cxnSp>
        <p:nvCxnSpPr>
          <p:cNvPr id="10" name="直線コネクタ 9">
            <a:extLst>
              <a:ext uri="{FF2B5EF4-FFF2-40B4-BE49-F238E27FC236}">
                <a16:creationId xmlns:a16="http://schemas.microsoft.com/office/drawing/2014/main" id="{A8391EE9-277F-48A5-AEAA-1564A7644BDE}"/>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表 5">
            <a:extLst>
              <a:ext uri="{FF2B5EF4-FFF2-40B4-BE49-F238E27FC236}">
                <a16:creationId xmlns:a16="http://schemas.microsoft.com/office/drawing/2014/main" id="{3418CF5B-5B83-42D0-AEC2-447366BFD4D2}"/>
              </a:ext>
            </a:extLst>
          </p:cNvPr>
          <p:cNvGraphicFramePr>
            <a:graphicFrameLocks noGrp="1"/>
          </p:cNvGraphicFramePr>
          <p:nvPr/>
        </p:nvGraphicFramePr>
        <p:xfrm>
          <a:off x="306388" y="5653088"/>
          <a:ext cx="10033000" cy="1249364"/>
        </p:xfrm>
        <a:graphic>
          <a:graphicData uri="http://schemas.openxmlformats.org/drawingml/2006/table">
            <a:tbl>
              <a:tblPr firstRow="1" bandRow="1">
                <a:tableStyleId>{5940675A-B579-460E-94D1-54222C63F5DA}</a:tableStyleId>
              </a:tblPr>
              <a:tblGrid>
                <a:gridCol w="1391270">
                  <a:extLst>
                    <a:ext uri="{9D8B030D-6E8A-4147-A177-3AD203B41FA5}">
                      <a16:colId xmlns:a16="http://schemas.microsoft.com/office/drawing/2014/main" val="1731751912"/>
                    </a:ext>
                  </a:extLst>
                </a:gridCol>
                <a:gridCol w="7128792">
                  <a:extLst>
                    <a:ext uri="{9D8B030D-6E8A-4147-A177-3AD203B41FA5}">
                      <a16:colId xmlns:a16="http://schemas.microsoft.com/office/drawing/2014/main" val="2739196123"/>
                    </a:ext>
                  </a:extLst>
                </a:gridCol>
                <a:gridCol w="1512938">
                  <a:extLst>
                    <a:ext uri="{9D8B030D-6E8A-4147-A177-3AD203B41FA5}">
                      <a16:colId xmlns:a16="http://schemas.microsoft.com/office/drawing/2014/main" val="3278961440"/>
                    </a:ext>
                  </a:extLst>
                </a:gridCol>
              </a:tblGrid>
              <a:tr h="335231">
                <a:tc>
                  <a:txBody>
                    <a:bodyPr/>
                    <a:lstStyle/>
                    <a:p>
                      <a:pPr algn="ctr"/>
                      <a:r>
                        <a:rPr kumimoji="1" lang="ja-JP" altLang="en-US" sz="1600" b="1" dirty="0"/>
                        <a:t>議案番号</a:t>
                      </a:r>
                    </a:p>
                  </a:txBody>
                  <a:tcPr marL="91432" marR="91432" marT="45696" marB="45696" anchor="ctr">
                    <a:solidFill>
                      <a:schemeClr val="bg1"/>
                    </a:solidFill>
                  </a:tcPr>
                </a:tc>
                <a:tc>
                  <a:txBody>
                    <a:bodyPr/>
                    <a:lstStyle/>
                    <a:p>
                      <a:pPr algn="ctr"/>
                      <a:r>
                        <a:rPr kumimoji="1" lang="ja-JP" altLang="en-US" sz="1600" b="1" dirty="0"/>
                        <a:t>議　　　案　　　内　　　容</a:t>
                      </a:r>
                    </a:p>
                  </a:txBody>
                  <a:tcPr marL="91432" marR="91432" marT="45696" marB="45696" anchor="ctr">
                    <a:solidFill>
                      <a:schemeClr val="bg1"/>
                    </a:solidFill>
                  </a:tcPr>
                </a:tc>
                <a:tc>
                  <a:txBody>
                    <a:bodyPr/>
                    <a:lstStyle/>
                    <a:p>
                      <a:pPr algn="ctr"/>
                      <a:r>
                        <a:rPr kumimoji="1" lang="ja-JP" altLang="en-US" sz="1600" b="1" dirty="0"/>
                        <a:t>議決結果</a:t>
                      </a:r>
                    </a:p>
                  </a:txBody>
                  <a:tcPr marL="91432" marR="91432" marT="45696" marB="45696" anchor="ctr">
                    <a:solidFill>
                      <a:schemeClr val="bg1"/>
                    </a:solidFill>
                  </a:tcPr>
                </a:tc>
                <a:extLst>
                  <a:ext uri="{0D108BD9-81ED-4DB2-BD59-A6C34878D82A}">
                    <a16:rowId xmlns:a16="http://schemas.microsoft.com/office/drawing/2014/main" val="953775503"/>
                  </a:ext>
                </a:extLst>
              </a:tr>
              <a:tr h="304628">
                <a:tc>
                  <a:txBody>
                    <a:bodyPr/>
                    <a:lstStyle/>
                    <a:p>
                      <a:r>
                        <a:rPr kumimoji="1" lang="ja-JP" altLang="en-US" sz="1400" dirty="0"/>
                        <a:t>議案第１０号</a:t>
                      </a:r>
                    </a:p>
                  </a:txBody>
                  <a:tcPr marL="91433" marR="91433" marT="45627" marB="45627">
                    <a:solidFill>
                      <a:schemeClr val="bg1"/>
                    </a:solidFill>
                  </a:tcPr>
                </a:tc>
                <a:tc>
                  <a:txBody>
                    <a:bodyPr/>
                    <a:lstStyle/>
                    <a:p>
                      <a:r>
                        <a:rPr kumimoji="1" lang="ja-JP" altLang="en-US" sz="1400" dirty="0"/>
                        <a:t>平成２９年度一般会計補正予算（第２号）</a:t>
                      </a:r>
                    </a:p>
                  </a:txBody>
                  <a:tcPr marL="91433" marR="91433" marT="45627" marB="45627">
                    <a:solidFill>
                      <a:schemeClr val="bg1"/>
                    </a:solidFill>
                  </a:tcPr>
                </a:tc>
                <a:tc>
                  <a:txBody>
                    <a:bodyPr/>
                    <a:lstStyle/>
                    <a:p>
                      <a:pPr algn="ctr"/>
                      <a:r>
                        <a:rPr kumimoji="1" lang="ja-JP" altLang="en-US" sz="1400" dirty="0"/>
                        <a:t>賛成多数可決</a:t>
                      </a:r>
                    </a:p>
                  </a:txBody>
                  <a:tcPr marL="91433" marR="91433" marT="45627" marB="45627">
                    <a:solidFill>
                      <a:schemeClr val="bg1"/>
                    </a:solidFill>
                  </a:tcPr>
                </a:tc>
                <a:extLst>
                  <a:ext uri="{0D108BD9-81ED-4DB2-BD59-A6C34878D82A}">
                    <a16:rowId xmlns:a16="http://schemas.microsoft.com/office/drawing/2014/main" val="3576914217"/>
                  </a:ext>
                </a:extLst>
              </a:tr>
              <a:tr h="304752">
                <a:tc>
                  <a:txBody>
                    <a:bodyPr/>
                    <a:lstStyle/>
                    <a:p>
                      <a:endParaRPr kumimoji="1" lang="ja-JP" altLang="en-US" sz="1400" dirty="0"/>
                    </a:p>
                  </a:txBody>
                  <a:tcPr marL="91432" marR="91432" marT="45696" marB="45696">
                    <a:solidFill>
                      <a:schemeClr val="bg1"/>
                    </a:solidFill>
                  </a:tcPr>
                </a:tc>
                <a:tc>
                  <a:txBody>
                    <a:bodyPr/>
                    <a:lstStyle/>
                    <a:p>
                      <a:endParaRPr kumimoji="1" lang="ja-JP" altLang="en-US" sz="1400" dirty="0"/>
                    </a:p>
                  </a:txBody>
                  <a:tcPr marL="91432" marR="91432" marT="45696" marB="45696">
                    <a:solidFill>
                      <a:schemeClr val="bg1"/>
                    </a:solidFill>
                  </a:tcPr>
                </a:tc>
                <a:tc>
                  <a:txBody>
                    <a:bodyPr/>
                    <a:lstStyle/>
                    <a:p>
                      <a:pPr algn="ctr"/>
                      <a:endParaRPr kumimoji="1" lang="ja-JP" altLang="en-US" sz="1400" dirty="0"/>
                    </a:p>
                  </a:txBody>
                  <a:tcPr marL="91432" marR="91432" marT="45696" marB="45696">
                    <a:solidFill>
                      <a:schemeClr val="bg1"/>
                    </a:solidFill>
                  </a:tcPr>
                </a:tc>
                <a:extLst>
                  <a:ext uri="{0D108BD9-81ED-4DB2-BD59-A6C34878D82A}">
                    <a16:rowId xmlns:a16="http://schemas.microsoft.com/office/drawing/2014/main" val="3018738800"/>
                  </a:ext>
                </a:extLst>
              </a:tr>
              <a:tr h="304752">
                <a:tc>
                  <a:txBody>
                    <a:bodyPr/>
                    <a:lstStyle/>
                    <a:p>
                      <a:endParaRPr kumimoji="1" lang="ja-JP" altLang="en-US" sz="1400" dirty="0"/>
                    </a:p>
                  </a:txBody>
                  <a:tcPr marL="91432" marR="91432" marT="45696" marB="45696">
                    <a:solidFill>
                      <a:schemeClr val="bg1"/>
                    </a:solidFill>
                  </a:tcPr>
                </a:tc>
                <a:tc>
                  <a:txBody>
                    <a:bodyPr/>
                    <a:lstStyle/>
                    <a:p>
                      <a:endParaRPr kumimoji="1" lang="ja-JP" altLang="en-US" sz="1400" dirty="0"/>
                    </a:p>
                  </a:txBody>
                  <a:tcPr marL="91432" marR="91432" marT="45696" marB="45696">
                    <a:solidFill>
                      <a:schemeClr val="bg1"/>
                    </a:solidFill>
                  </a:tcPr>
                </a:tc>
                <a:tc>
                  <a:txBody>
                    <a:bodyPr/>
                    <a:lstStyle/>
                    <a:p>
                      <a:pPr algn="ctr"/>
                      <a:endParaRPr kumimoji="1" lang="ja-JP" altLang="en-US" sz="1400" dirty="0"/>
                    </a:p>
                  </a:txBody>
                  <a:tcPr marL="91432" marR="91432" marT="45696" marB="45696">
                    <a:solidFill>
                      <a:schemeClr val="bg1"/>
                    </a:solidFill>
                  </a:tcPr>
                </a:tc>
                <a:extLst>
                  <a:ext uri="{0D108BD9-81ED-4DB2-BD59-A6C34878D82A}">
                    <a16:rowId xmlns:a16="http://schemas.microsoft.com/office/drawing/2014/main" val="3857691723"/>
                  </a:ext>
                </a:extLst>
              </a:tr>
            </a:tbl>
          </a:graphicData>
        </a:graphic>
      </p:graphicFrame>
      <p:sp>
        <p:nvSpPr>
          <p:cNvPr id="20507" name="テキスト ボックス 6">
            <a:extLst>
              <a:ext uri="{FF2B5EF4-FFF2-40B4-BE49-F238E27FC236}">
                <a16:creationId xmlns:a16="http://schemas.microsoft.com/office/drawing/2014/main" id="{840A3DC8-A4DB-4916-B7F0-A9CEE2BA8882}"/>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20508" name="テキスト ボックス 15">
            <a:extLst>
              <a:ext uri="{FF2B5EF4-FFF2-40B4-BE49-F238E27FC236}">
                <a16:creationId xmlns:a16="http://schemas.microsoft.com/office/drawing/2014/main" id="{4AFD8FCD-8D0A-4756-B4BB-ACADD137222D}"/>
              </a:ext>
            </a:extLst>
          </p:cNvPr>
          <p:cNvSpPr txBox="1">
            <a:spLocks noChangeArrowheads="1"/>
          </p:cNvSpPr>
          <p:nvPr/>
        </p:nvSpPr>
        <p:spPr bwMode="auto">
          <a:xfrm>
            <a:off x="1009650" y="1908175"/>
            <a:ext cx="74326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b="1">
                <a:solidFill>
                  <a:srgbClr val="FF0000"/>
                </a:solidFill>
              </a:rPr>
              <a:t>○総務部</a:t>
            </a:r>
            <a:endParaRPr lang="en-US" altLang="ja-JP" sz="3200" b="1">
              <a:solidFill>
                <a:srgbClr val="FF0000"/>
              </a:solidFill>
            </a:endParaRPr>
          </a:p>
          <a:p>
            <a:r>
              <a:rPr lang="ja-JP" altLang="en-US" sz="2800"/>
              <a:t>・人事行政課・財政課・税務課・納税課</a:t>
            </a:r>
          </a:p>
          <a:p>
            <a:r>
              <a:rPr lang="ja-JP" altLang="en-US" sz="2800"/>
              <a:t>・契約検査課・危機管理課</a:t>
            </a:r>
          </a:p>
        </p:txBody>
      </p:sp>
      <p:sp>
        <p:nvSpPr>
          <p:cNvPr id="20509" name="テキスト ボックス 15">
            <a:extLst>
              <a:ext uri="{FF2B5EF4-FFF2-40B4-BE49-F238E27FC236}">
                <a16:creationId xmlns:a16="http://schemas.microsoft.com/office/drawing/2014/main" id="{C481D756-D842-4F50-B84A-5C0904AE66B7}"/>
              </a:ext>
            </a:extLst>
          </p:cNvPr>
          <p:cNvSpPr txBox="1">
            <a:spLocks noChangeArrowheads="1"/>
          </p:cNvSpPr>
          <p:nvPr/>
        </p:nvSpPr>
        <p:spPr bwMode="auto">
          <a:xfrm>
            <a:off x="989013" y="3276600"/>
            <a:ext cx="7670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b="1">
                <a:solidFill>
                  <a:srgbClr val="FF0000"/>
                </a:solidFill>
              </a:rPr>
              <a:t>○総合政策部</a:t>
            </a:r>
            <a:endParaRPr lang="en-US" altLang="ja-JP" sz="3200" b="1">
              <a:solidFill>
                <a:srgbClr val="FF0000"/>
              </a:solidFill>
            </a:endParaRPr>
          </a:p>
          <a:p>
            <a:r>
              <a:rPr lang="ja-JP" altLang="en-US" sz="2800"/>
              <a:t>・企画課・資産管理課・情報政策課</a:t>
            </a:r>
          </a:p>
          <a:p>
            <a:r>
              <a:rPr lang="ja-JP" altLang="en-US" sz="2800"/>
              <a:t>・道の駅牛久沼プロジェクト課</a:t>
            </a:r>
          </a:p>
        </p:txBody>
      </p:sp>
      <p:sp>
        <p:nvSpPr>
          <p:cNvPr id="20510" name="テキスト ボックス 15">
            <a:extLst>
              <a:ext uri="{FF2B5EF4-FFF2-40B4-BE49-F238E27FC236}">
                <a16:creationId xmlns:a16="http://schemas.microsoft.com/office/drawing/2014/main" id="{DC9C8779-3A60-4EC5-B951-6BA303958E33}"/>
              </a:ext>
            </a:extLst>
          </p:cNvPr>
          <p:cNvSpPr txBox="1">
            <a:spLocks noChangeArrowheads="1"/>
          </p:cNvSpPr>
          <p:nvPr/>
        </p:nvSpPr>
        <p:spPr bwMode="auto">
          <a:xfrm>
            <a:off x="989013" y="4638675"/>
            <a:ext cx="7670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b="1">
                <a:solidFill>
                  <a:srgbClr val="FF0000"/>
                </a:solidFill>
              </a:rPr>
              <a:t>○市長公室</a:t>
            </a:r>
            <a:endParaRPr lang="en-US" altLang="ja-JP" sz="3200" b="1">
              <a:solidFill>
                <a:srgbClr val="FF0000"/>
              </a:solidFill>
            </a:endParaRPr>
          </a:p>
          <a:p>
            <a:r>
              <a:rPr lang="ja-JP" altLang="en-US" sz="2800"/>
              <a:t>・秘書課・広報広聴課・シティーセールス課</a:t>
            </a:r>
          </a:p>
        </p:txBody>
      </p:sp>
    </p:spTree>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タイトル 1">
            <a:extLst>
              <a:ext uri="{FF2B5EF4-FFF2-40B4-BE49-F238E27FC236}">
                <a16:creationId xmlns:a16="http://schemas.microsoft.com/office/drawing/2014/main" id="{A1F66F26-8C3D-455C-9A2B-7299DA958F4A}"/>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総務委員会　議案第１０号</a:t>
            </a:r>
          </a:p>
        </p:txBody>
      </p:sp>
      <p:sp>
        <p:nvSpPr>
          <p:cNvPr id="21507" name="テキスト ボックス 14">
            <a:extLst>
              <a:ext uri="{FF2B5EF4-FFF2-40B4-BE49-F238E27FC236}">
                <a16:creationId xmlns:a16="http://schemas.microsoft.com/office/drawing/2014/main" id="{AE89FE56-1EAA-458D-840E-E08E66650907}"/>
              </a:ext>
            </a:extLst>
          </p:cNvPr>
          <p:cNvSpPr txBox="1">
            <a:spLocks noChangeArrowheads="1"/>
          </p:cNvSpPr>
          <p:nvPr/>
        </p:nvSpPr>
        <p:spPr bwMode="auto">
          <a:xfrm>
            <a:off x="522288" y="1404938"/>
            <a:ext cx="75596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2400"/>
              <a:t>平成２９年度一般会計補正予算（第２号）</a:t>
            </a:r>
          </a:p>
        </p:txBody>
      </p:sp>
      <p:cxnSp>
        <p:nvCxnSpPr>
          <p:cNvPr id="10" name="直線コネクタ 9">
            <a:extLst>
              <a:ext uri="{FF2B5EF4-FFF2-40B4-BE49-F238E27FC236}">
                <a16:creationId xmlns:a16="http://schemas.microsoft.com/office/drawing/2014/main" id="{3F20A10E-1061-4AF1-B892-C21E464B9E72}"/>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21509" name="テキスト ボックス 6">
            <a:extLst>
              <a:ext uri="{FF2B5EF4-FFF2-40B4-BE49-F238E27FC236}">
                <a16:creationId xmlns:a16="http://schemas.microsoft.com/office/drawing/2014/main" id="{B009E717-79BB-4165-9296-9AA9CCEC57C6}"/>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21510" name="Text Box 5">
            <a:extLst>
              <a:ext uri="{FF2B5EF4-FFF2-40B4-BE49-F238E27FC236}">
                <a16:creationId xmlns:a16="http://schemas.microsoft.com/office/drawing/2014/main" id="{0875452F-9B3D-4761-B8A5-56A168AFDA86}"/>
              </a:ext>
            </a:extLst>
          </p:cNvPr>
          <p:cNvSpPr txBox="1">
            <a:spLocks noChangeArrowheads="1"/>
          </p:cNvSpPr>
          <p:nvPr/>
        </p:nvSpPr>
        <p:spPr bwMode="auto">
          <a:xfrm>
            <a:off x="1530350" y="2251075"/>
            <a:ext cx="5759450" cy="1385888"/>
          </a:xfrm>
          <a:prstGeom prst="rect">
            <a:avLst/>
          </a:prstGeom>
          <a:solidFill>
            <a:schemeClr val="bg1"/>
          </a:solidFill>
          <a:ln w="38100">
            <a:solidFill>
              <a:srgbClr val="007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t>◎番号制度推進費</a:t>
            </a:r>
          </a:p>
          <a:p>
            <a:r>
              <a:rPr lang="ja-JP" altLang="en-US" sz="2800"/>
              <a:t>　　委託料</a:t>
            </a:r>
          </a:p>
          <a:p>
            <a:r>
              <a:rPr lang="ja-JP" altLang="en-US" sz="2800"/>
              <a:t>　　　番号制度対応パッケージ</a:t>
            </a:r>
          </a:p>
        </p:txBody>
      </p:sp>
      <p:sp>
        <p:nvSpPr>
          <p:cNvPr id="17" name="楕円 16">
            <a:extLst>
              <a:ext uri="{FF2B5EF4-FFF2-40B4-BE49-F238E27FC236}">
                <a16:creationId xmlns:a16="http://schemas.microsoft.com/office/drawing/2014/main" id="{55329EE0-D533-48B2-8C02-653E0A7DD43E}"/>
              </a:ext>
            </a:extLst>
          </p:cNvPr>
          <p:cNvSpPr/>
          <p:nvPr/>
        </p:nvSpPr>
        <p:spPr>
          <a:xfrm>
            <a:off x="7650956" y="2628503"/>
            <a:ext cx="2880000" cy="2880320"/>
          </a:xfrm>
          <a:prstGeom prst="ellipse">
            <a:avLst/>
          </a:prstGeom>
          <a:blipFill>
            <a:blip r:embed="rId2">
              <a:extLst>
                <a:ext uri="{28A0092B-C50C-407E-A947-70E740481C1C}">
                  <a14:useLocalDpi xmlns:a14="http://schemas.microsoft.com/office/drawing/2010/main" val="0"/>
                </a:ext>
              </a:extLst>
            </a:blip>
            <a:srcRect/>
            <a:stretch>
              <a:fillRect l="-2000" r="-2000"/>
            </a:stretch>
          </a:blipFill>
          <a:ln>
            <a:solidFill>
              <a:schemeClr val="tx2"/>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514" name="Text Box 5">
            <a:extLst>
              <a:ext uri="{FF2B5EF4-FFF2-40B4-BE49-F238E27FC236}">
                <a16:creationId xmlns:a16="http://schemas.microsoft.com/office/drawing/2014/main" id="{E86CA6BA-94BF-4E9E-917C-10BD31AF8623}"/>
              </a:ext>
            </a:extLst>
          </p:cNvPr>
          <p:cNvSpPr txBox="1">
            <a:spLocks noChangeArrowheads="1"/>
          </p:cNvSpPr>
          <p:nvPr/>
        </p:nvSpPr>
        <p:spPr bwMode="auto">
          <a:xfrm>
            <a:off x="1530350" y="3908425"/>
            <a:ext cx="5759450" cy="1384300"/>
          </a:xfrm>
          <a:prstGeom prst="rect">
            <a:avLst/>
          </a:prstGeom>
          <a:solidFill>
            <a:schemeClr val="bg1"/>
          </a:solidFill>
          <a:ln w="38100">
            <a:solidFill>
              <a:srgbClr val="00B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t>◎事業内容</a:t>
            </a:r>
            <a:endParaRPr lang="en-US" altLang="ja-JP" sz="2800"/>
          </a:p>
          <a:p>
            <a:r>
              <a:rPr lang="ja-JP" altLang="en-US" sz="2800"/>
              <a:t>　　住民票やマイナンバー運用に追</a:t>
            </a:r>
            <a:endParaRPr lang="en-US" altLang="ja-JP" sz="2800"/>
          </a:p>
          <a:p>
            <a:r>
              <a:rPr lang="ja-JP" altLang="en-US" sz="2800"/>
              <a:t>　　加するシステム改修費用</a:t>
            </a:r>
          </a:p>
        </p:txBody>
      </p:sp>
      <p:sp>
        <p:nvSpPr>
          <p:cNvPr id="21515" name="Text Box 5">
            <a:extLst>
              <a:ext uri="{FF2B5EF4-FFF2-40B4-BE49-F238E27FC236}">
                <a16:creationId xmlns:a16="http://schemas.microsoft.com/office/drawing/2014/main" id="{19F08566-B286-4EFC-9538-900712845DED}"/>
              </a:ext>
            </a:extLst>
          </p:cNvPr>
          <p:cNvSpPr txBox="1">
            <a:spLocks noChangeArrowheads="1"/>
          </p:cNvSpPr>
          <p:nvPr/>
        </p:nvSpPr>
        <p:spPr bwMode="auto">
          <a:xfrm>
            <a:off x="1530350" y="5580063"/>
            <a:ext cx="5761038" cy="954087"/>
          </a:xfrm>
          <a:prstGeom prst="rect">
            <a:avLst/>
          </a:prstGeom>
          <a:solidFill>
            <a:schemeClr val="bg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t>◎事業予算</a:t>
            </a:r>
            <a:endParaRPr lang="en-US" altLang="ja-JP" sz="2800"/>
          </a:p>
          <a:p>
            <a:r>
              <a:rPr lang="ja-JP" altLang="en-US" sz="2800"/>
              <a:t>　　システム改修費　</a:t>
            </a:r>
            <a:r>
              <a:rPr lang="en-US" altLang="ja-JP" sz="2800"/>
              <a:t>4,428,000</a:t>
            </a:r>
            <a:r>
              <a:rPr lang="ja-JP" altLang="en-US" sz="2800"/>
              <a:t>円</a:t>
            </a:r>
            <a:endParaRPr lang="en-US" altLang="ja-JP" sz="2800"/>
          </a:p>
        </p:txBody>
      </p:sp>
    </p:spTree>
  </p:cSld>
  <p:clrMapOvr>
    <a:masterClrMapping/>
  </p:clrMapOvr>
  <p:transition spd="slow">
    <p:pull dir="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タイトル 1">
            <a:extLst>
              <a:ext uri="{FF2B5EF4-FFF2-40B4-BE49-F238E27FC236}">
                <a16:creationId xmlns:a16="http://schemas.microsoft.com/office/drawing/2014/main" id="{B25048BF-A14A-42BA-9FF8-203EDCFB60A5}"/>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総務委員会　議案第１０号</a:t>
            </a:r>
          </a:p>
        </p:txBody>
      </p:sp>
      <p:sp>
        <p:nvSpPr>
          <p:cNvPr id="22531" name="テキスト ボックス 14">
            <a:extLst>
              <a:ext uri="{FF2B5EF4-FFF2-40B4-BE49-F238E27FC236}">
                <a16:creationId xmlns:a16="http://schemas.microsoft.com/office/drawing/2014/main" id="{150E2581-70D6-4A1F-87F0-ED0E7786E0F9}"/>
              </a:ext>
            </a:extLst>
          </p:cNvPr>
          <p:cNvSpPr txBox="1">
            <a:spLocks noChangeArrowheads="1"/>
          </p:cNvSpPr>
          <p:nvPr/>
        </p:nvSpPr>
        <p:spPr bwMode="auto">
          <a:xfrm>
            <a:off x="522288" y="1404938"/>
            <a:ext cx="75596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2400"/>
              <a:t>平成２９年度一般会計補正予算（第２号）</a:t>
            </a:r>
          </a:p>
        </p:txBody>
      </p:sp>
      <p:cxnSp>
        <p:nvCxnSpPr>
          <p:cNvPr id="10" name="直線コネクタ 9">
            <a:extLst>
              <a:ext uri="{FF2B5EF4-FFF2-40B4-BE49-F238E27FC236}">
                <a16:creationId xmlns:a16="http://schemas.microsoft.com/office/drawing/2014/main" id="{3F20A10E-1061-4AF1-B892-C21E464B9E72}"/>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22533" name="テキスト ボックス 6">
            <a:extLst>
              <a:ext uri="{FF2B5EF4-FFF2-40B4-BE49-F238E27FC236}">
                <a16:creationId xmlns:a16="http://schemas.microsoft.com/office/drawing/2014/main" id="{398075B5-1FD5-4448-8A69-9ACA6988A445}"/>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22534" name="Text Box 5">
            <a:extLst>
              <a:ext uri="{FF2B5EF4-FFF2-40B4-BE49-F238E27FC236}">
                <a16:creationId xmlns:a16="http://schemas.microsoft.com/office/drawing/2014/main" id="{FEF40B5A-FE09-4648-BEE2-859D9D8EC375}"/>
              </a:ext>
            </a:extLst>
          </p:cNvPr>
          <p:cNvSpPr txBox="1">
            <a:spLocks noChangeArrowheads="1"/>
          </p:cNvSpPr>
          <p:nvPr/>
        </p:nvSpPr>
        <p:spPr bwMode="auto">
          <a:xfrm>
            <a:off x="1601788" y="2232025"/>
            <a:ext cx="5761037" cy="1404938"/>
          </a:xfrm>
          <a:prstGeom prst="rect">
            <a:avLst/>
          </a:prstGeom>
          <a:solidFill>
            <a:schemeClr val="bg1"/>
          </a:solidFill>
          <a:ln w="38100">
            <a:solidFill>
              <a:srgbClr val="007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t>◎</a:t>
            </a:r>
            <a:r>
              <a:rPr lang="zh-TW" altLang="en-US" sz="2800"/>
              <a:t>地域振興事業</a:t>
            </a:r>
          </a:p>
          <a:p>
            <a:r>
              <a:rPr lang="ja-JP" altLang="en-US" sz="2800"/>
              <a:t>　　</a:t>
            </a:r>
            <a:r>
              <a:rPr lang="zh-TW" altLang="en-US" sz="2800"/>
              <a:t>委託料</a:t>
            </a:r>
          </a:p>
          <a:p>
            <a:r>
              <a:rPr lang="ja-JP" altLang="en-US" sz="2800"/>
              <a:t>　　　</a:t>
            </a:r>
            <a:r>
              <a:rPr lang="zh-TW" altLang="en-US" sz="2800"/>
              <a:t>不動産鑑定</a:t>
            </a:r>
            <a:endParaRPr lang="ja-JP" altLang="en-US" sz="2800"/>
          </a:p>
        </p:txBody>
      </p:sp>
      <p:sp>
        <p:nvSpPr>
          <p:cNvPr id="22535" name="Text Box 5">
            <a:extLst>
              <a:ext uri="{FF2B5EF4-FFF2-40B4-BE49-F238E27FC236}">
                <a16:creationId xmlns:a16="http://schemas.microsoft.com/office/drawing/2014/main" id="{F1EE14D4-439D-4DE3-97E6-D055F8C6DA22}"/>
              </a:ext>
            </a:extLst>
          </p:cNvPr>
          <p:cNvSpPr txBox="1">
            <a:spLocks noChangeArrowheads="1"/>
          </p:cNvSpPr>
          <p:nvPr/>
        </p:nvSpPr>
        <p:spPr bwMode="auto">
          <a:xfrm>
            <a:off x="1601788" y="3908425"/>
            <a:ext cx="5761037" cy="1384300"/>
          </a:xfrm>
          <a:prstGeom prst="rect">
            <a:avLst/>
          </a:prstGeom>
          <a:solidFill>
            <a:schemeClr val="bg1"/>
          </a:solidFill>
          <a:ln w="38100">
            <a:solidFill>
              <a:srgbClr val="00B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t>◎事業内容</a:t>
            </a:r>
            <a:endParaRPr lang="en-US" altLang="ja-JP" sz="2800"/>
          </a:p>
          <a:p>
            <a:r>
              <a:rPr lang="ja-JP" altLang="en-US" sz="2800"/>
              <a:t>　　将来的に立地を誘導すべき都市</a:t>
            </a:r>
            <a:endParaRPr lang="en-US" altLang="ja-JP" sz="2800"/>
          </a:p>
          <a:p>
            <a:r>
              <a:rPr lang="ja-JP" altLang="en-US" sz="2800"/>
              <a:t>　　機能推進施設用地取得の鑑定</a:t>
            </a:r>
            <a:endParaRPr lang="en-US" altLang="ja-JP" sz="2800"/>
          </a:p>
        </p:txBody>
      </p:sp>
      <p:sp>
        <p:nvSpPr>
          <p:cNvPr id="22536" name="Text Box 5">
            <a:extLst>
              <a:ext uri="{FF2B5EF4-FFF2-40B4-BE49-F238E27FC236}">
                <a16:creationId xmlns:a16="http://schemas.microsoft.com/office/drawing/2014/main" id="{F3B6FC62-E551-4DBB-9F8F-D747AF1BD2BC}"/>
              </a:ext>
            </a:extLst>
          </p:cNvPr>
          <p:cNvSpPr txBox="1">
            <a:spLocks noChangeArrowheads="1"/>
          </p:cNvSpPr>
          <p:nvPr/>
        </p:nvSpPr>
        <p:spPr bwMode="auto">
          <a:xfrm>
            <a:off x="1601788" y="5562600"/>
            <a:ext cx="5761037" cy="954088"/>
          </a:xfrm>
          <a:prstGeom prst="rect">
            <a:avLst/>
          </a:prstGeom>
          <a:solidFill>
            <a:schemeClr val="bg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t>◎事業予算</a:t>
            </a:r>
            <a:endParaRPr lang="en-US" altLang="ja-JP" sz="2800"/>
          </a:p>
          <a:p>
            <a:r>
              <a:rPr lang="ja-JP" altLang="en-US" sz="2800"/>
              <a:t>　　不動産鑑定費　</a:t>
            </a:r>
            <a:r>
              <a:rPr lang="en-US" altLang="ja-JP" sz="2800"/>
              <a:t>456,000</a:t>
            </a:r>
            <a:r>
              <a:rPr lang="ja-JP" altLang="en-US" sz="2800"/>
              <a:t>円</a:t>
            </a:r>
            <a:endParaRPr lang="en-US" altLang="ja-JP" sz="2800"/>
          </a:p>
        </p:txBody>
      </p:sp>
      <p:sp>
        <p:nvSpPr>
          <p:cNvPr id="11" name="楕円 10">
            <a:extLst>
              <a:ext uri="{FF2B5EF4-FFF2-40B4-BE49-F238E27FC236}">
                <a16:creationId xmlns:a16="http://schemas.microsoft.com/office/drawing/2014/main" id="{165EDEED-7DC6-48C9-84F8-E4DE956A94C4}"/>
              </a:ext>
            </a:extLst>
          </p:cNvPr>
          <p:cNvSpPr/>
          <p:nvPr/>
        </p:nvSpPr>
        <p:spPr>
          <a:xfrm>
            <a:off x="7578948" y="2700831"/>
            <a:ext cx="2880000" cy="2880000"/>
          </a:xfrm>
          <a:prstGeom prst="ellipse">
            <a:avLst/>
          </a:prstGeom>
          <a:blipFill>
            <a:blip r:embed="rId2">
              <a:extLst>
                <a:ext uri="{28A0092B-C50C-407E-A947-70E740481C1C}">
                  <a14:useLocalDpi xmlns:a14="http://schemas.microsoft.com/office/drawing/2010/main" val="0"/>
                </a:ext>
              </a:extLst>
            </a:blip>
            <a:srcRect/>
            <a:stretch>
              <a:fillRect l="-25000" r="-25000"/>
            </a:stretch>
          </a:blipFill>
          <a:ln>
            <a:solidFill>
              <a:schemeClr val="tx2"/>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slow">
    <p:pull dir="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タイトル 1">
            <a:extLst>
              <a:ext uri="{FF2B5EF4-FFF2-40B4-BE49-F238E27FC236}">
                <a16:creationId xmlns:a16="http://schemas.microsoft.com/office/drawing/2014/main" id="{85AF968D-CC75-45F6-A140-422A57BD310F}"/>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総務委員会　議案第１０号</a:t>
            </a:r>
          </a:p>
        </p:txBody>
      </p:sp>
      <p:sp>
        <p:nvSpPr>
          <p:cNvPr id="23555" name="テキスト ボックス 14">
            <a:extLst>
              <a:ext uri="{FF2B5EF4-FFF2-40B4-BE49-F238E27FC236}">
                <a16:creationId xmlns:a16="http://schemas.microsoft.com/office/drawing/2014/main" id="{4C8465E8-7CBC-4F1F-8D3C-03B57ED92A2A}"/>
              </a:ext>
            </a:extLst>
          </p:cNvPr>
          <p:cNvSpPr txBox="1">
            <a:spLocks noChangeArrowheads="1"/>
          </p:cNvSpPr>
          <p:nvPr/>
        </p:nvSpPr>
        <p:spPr bwMode="auto">
          <a:xfrm>
            <a:off x="522288" y="1404938"/>
            <a:ext cx="75596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2400"/>
              <a:t>平成２９年度一般会計補正予算（第２号）</a:t>
            </a:r>
          </a:p>
        </p:txBody>
      </p:sp>
      <p:cxnSp>
        <p:nvCxnSpPr>
          <p:cNvPr id="10" name="直線コネクタ 9">
            <a:extLst>
              <a:ext uri="{FF2B5EF4-FFF2-40B4-BE49-F238E27FC236}">
                <a16:creationId xmlns:a16="http://schemas.microsoft.com/office/drawing/2014/main" id="{3F20A10E-1061-4AF1-B892-C21E464B9E72}"/>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23557" name="テキスト ボックス 6">
            <a:extLst>
              <a:ext uri="{FF2B5EF4-FFF2-40B4-BE49-F238E27FC236}">
                <a16:creationId xmlns:a16="http://schemas.microsoft.com/office/drawing/2014/main" id="{5C305B70-3810-4254-9F15-D0468175A7EB}"/>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23558" name="Text Box 5">
            <a:extLst>
              <a:ext uri="{FF2B5EF4-FFF2-40B4-BE49-F238E27FC236}">
                <a16:creationId xmlns:a16="http://schemas.microsoft.com/office/drawing/2014/main" id="{1945F7B6-C719-41AF-A6F0-CB1F6ABC2E5F}"/>
              </a:ext>
            </a:extLst>
          </p:cNvPr>
          <p:cNvSpPr txBox="1">
            <a:spLocks noChangeArrowheads="1"/>
          </p:cNvSpPr>
          <p:nvPr/>
        </p:nvSpPr>
        <p:spPr bwMode="auto">
          <a:xfrm>
            <a:off x="1601788" y="2251075"/>
            <a:ext cx="5761037" cy="1385888"/>
          </a:xfrm>
          <a:prstGeom prst="rect">
            <a:avLst/>
          </a:prstGeom>
          <a:solidFill>
            <a:schemeClr val="bg1"/>
          </a:solidFill>
          <a:ln w="38100">
            <a:solidFill>
              <a:srgbClr val="007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t>◎道の駅整備事業</a:t>
            </a:r>
          </a:p>
          <a:p>
            <a:r>
              <a:rPr lang="ja-JP" altLang="en-US" sz="2800"/>
              <a:t>　　工事請負費</a:t>
            </a:r>
          </a:p>
          <a:p>
            <a:r>
              <a:rPr lang="ja-JP" altLang="en-US" sz="2800"/>
              <a:t>　　　道の駅整備伐開整地工事</a:t>
            </a:r>
          </a:p>
        </p:txBody>
      </p:sp>
      <p:sp>
        <p:nvSpPr>
          <p:cNvPr id="23559" name="Text Box 5">
            <a:extLst>
              <a:ext uri="{FF2B5EF4-FFF2-40B4-BE49-F238E27FC236}">
                <a16:creationId xmlns:a16="http://schemas.microsoft.com/office/drawing/2014/main" id="{94B17C6C-4137-403F-9220-09EC63DBF4D8}"/>
              </a:ext>
            </a:extLst>
          </p:cNvPr>
          <p:cNvSpPr txBox="1">
            <a:spLocks noChangeArrowheads="1"/>
          </p:cNvSpPr>
          <p:nvPr/>
        </p:nvSpPr>
        <p:spPr bwMode="auto">
          <a:xfrm>
            <a:off x="1601788" y="3908425"/>
            <a:ext cx="5761037" cy="1384300"/>
          </a:xfrm>
          <a:prstGeom prst="rect">
            <a:avLst/>
          </a:prstGeom>
          <a:solidFill>
            <a:schemeClr val="bg1"/>
          </a:solidFill>
          <a:ln w="38100">
            <a:solidFill>
              <a:srgbClr val="00B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t>◎事業内容</a:t>
            </a:r>
            <a:endParaRPr lang="en-US" altLang="ja-JP" sz="2800"/>
          </a:p>
          <a:p>
            <a:r>
              <a:rPr lang="ja-JP" altLang="en-US" sz="2800"/>
              <a:t>　　道の駅事業に伴う、事業用地に植</a:t>
            </a:r>
            <a:endParaRPr lang="en-US" altLang="ja-JP" sz="2800"/>
          </a:p>
          <a:p>
            <a:r>
              <a:rPr lang="ja-JP" altLang="en-US" sz="2800"/>
              <a:t>　　生する樹木の伐採及び整地工事</a:t>
            </a:r>
            <a:endParaRPr lang="en-US" altLang="ja-JP" sz="2800"/>
          </a:p>
        </p:txBody>
      </p:sp>
      <p:sp>
        <p:nvSpPr>
          <p:cNvPr id="23560" name="Text Box 5">
            <a:extLst>
              <a:ext uri="{FF2B5EF4-FFF2-40B4-BE49-F238E27FC236}">
                <a16:creationId xmlns:a16="http://schemas.microsoft.com/office/drawing/2014/main" id="{2E616D70-D319-4100-B3FC-CC594E204B07}"/>
              </a:ext>
            </a:extLst>
          </p:cNvPr>
          <p:cNvSpPr txBox="1">
            <a:spLocks noChangeArrowheads="1"/>
          </p:cNvSpPr>
          <p:nvPr/>
        </p:nvSpPr>
        <p:spPr bwMode="auto">
          <a:xfrm>
            <a:off x="1601788" y="5580063"/>
            <a:ext cx="5761037" cy="954087"/>
          </a:xfrm>
          <a:prstGeom prst="rect">
            <a:avLst/>
          </a:prstGeom>
          <a:solidFill>
            <a:schemeClr val="bg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t>◎事業予算</a:t>
            </a:r>
            <a:endParaRPr lang="en-US" altLang="ja-JP" sz="2800"/>
          </a:p>
          <a:p>
            <a:r>
              <a:rPr lang="ja-JP" altLang="en-US" sz="2800"/>
              <a:t>　　伐開整地工事費　</a:t>
            </a:r>
            <a:r>
              <a:rPr lang="en-US" altLang="ja-JP" sz="2800"/>
              <a:t>16,136,000</a:t>
            </a:r>
            <a:r>
              <a:rPr lang="ja-JP" altLang="en-US" sz="2800"/>
              <a:t>円</a:t>
            </a:r>
          </a:p>
        </p:txBody>
      </p:sp>
      <p:sp>
        <p:nvSpPr>
          <p:cNvPr id="12" name="楕円 11">
            <a:extLst>
              <a:ext uri="{FF2B5EF4-FFF2-40B4-BE49-F238E27FC236}">
                <a16:creationId xmlns:a16="http://schemas.microsoft.com/office/drawing/2014/main" id="{B2B3E524-0CED-4E4F-8150-24C2A6E380DB}"/>
              </a:ext>
            </a:extLst>
          </p:cNvPr>
          <p:cNvSpPr/>
          <p:nvPr/>
        </p:nvSpPr>
        <p:spPr>
          <a:xfrm>
            <a:off x="7578948" y="2772519"/>
            <a:ext cx="2880000" cy="2880000"/>
          </a:xfrm>
          <a:prstGeom prst="ellipse">
            <a:avLst/>
          </a:prstGeom>
          <a:blipFill>
            <a:blip r:embed="rId2">
              <a:extLst>
                <a:ext uri="{28A0092B-C50C-407E-A947-70E740481C1C}">
                  <a14:useLocalDpi xmlns:a14="http://schemas.microsoft.com/office/drawing/2010/main" val="0"/>
                </a:ext>
              </a:extLst>
            </a:blip>
            <a:srcRect/>
            <a:stretch>
              <a:fillRect l="-25000" r="-25000"/>
            </a:stretch>
          </a:blipFill>
          <a:ln>
            <a:solidFill>
              <a:schemeClr val="tx2"/>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slow">
    <p:pull dir="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タイトル 1">
            <a:extLst>
              <a:ext uri="{FF2B5EF4-FFF2-40B4-BE49-F238E27FC236}">
                <a16:creationId xmlns:a16="http://schemas.microsoft.com/office/drawing/2014/main" id="{76F805A6-853D-4D7A-BFC9-885431737F8A}"/>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文教福祉委員会</a:t>
            </a:r>
          </a:p>
        </p:txBody>
      </p:sp>
      <p:cxnSp>
        <p:nvCxnSpPr>
          <p:cNvPr id="10" name="直線コネクタ 9">
            <a:extLst>
              <a:ext uri="{FF2B5EF4-FFF2-40B4-BE49-F238E27FC236}">
                <a16:creationId xmlns:a16="http://schemas.microsoft.com/office/drawing/2014/main" id="{364AB4A9-382E-43E8-A2AC-F8D363745072}"/>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24580" name="テキスト ボックス 6">
            <a:extLst>
              <a:ext uri="{FF2B5EF4-FFF2-40B4-BE49-F238E27FC236}">
                <a16:creationId xmlns:a16="http://schemas.microsoft.com/office/drawing/2014/main" id="{4E8FBDFF-D4E6-4408-B7F5-F85315161087}"/>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24581" name="テキスト ボックス 14">
            <a:extLst>
              <a:ext uri="{FF2B5EF4-FFF2-40B4-BE49-F238E27FC236}">
                <a16:creationId xmlns:a16="http://schemas.microsoft.com/office/drawing/2014/main" id="{5DEEC5B8-1F35-49BF-B86D-E15FD4C2B1B2}"/>
              </a:ext>
            </a:extLst>
          </p:cNvPr>
          <p:cNvSpPr txBox="1">
            <a:spLocks noChangeArrowheads="1"/>
          </p:cNvSpPr>
          <p:nvPr/>
        </p:nvSpPr>
        <p:spPr bwMode="auto">
          <a:xfrm>
            <a:off x="593725" y="1376363"/>
            <a:ext cx="2736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a:t>★所管部署紹介　　</a:t>
            </a:r>
            <a:endParaRPr lang="en-US" altLang="ja-JP" sz="2800"/>
          </a:p>
        </p:txBody>
      </p:sp>
      <p:sp>
        <p:nvSpPr>
          <p:cNvPr id="24582" name="テキスト ボックス 15">
            <a:extLst>
              <a:ext uri="{FF2B5EF4-FFF2-40B4-BE49-F238E27FC236}">
                <a16:creationId xmlns:a16="http://schemas.microsoft.com/office/drawing/2014/main" id="{1C976FEC-E8D4-45E3-8A9B-3659311D286A}"/>
              </a:ext>
            </a:extLst>
          </p:cNvPr>
          <p:cNvSpPr txBox="1">
            <a:spLocks noChangeArrowheads="1"/>
          </p:cNvSpPr>
          <p:nvPr/>
        </p:nvSpPr>
        <p:spPr bwMode="auto">
          <a:xfrm>
            <a:off x="558800" y="1836738"/>
            <a:ext cx="96837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b="1">
                <a:solidFill>
                  <a:srgbClr val="FF0000"/>
                </a:solidFill>
              </a:rPr>
              <a:t>○教育委員会</a:t>
            </a:r>
            <a:endParaRPr lang="en-US" altLang="ja-JP" sz="3200" b="1">
              <a:solidFill>
                <a:srgbClr val="FF0000"/>
              </a:solidFill>
            </a:endParaRPr>
          </a:p>
          <a:p>
            <a:r>
              <a:rPr lang="ja-JP" altLang="en-US" sz="2800"/>
              <a:t>・教育総務課・生涯学習課・指導課・教育センター</a:t>
            </a:r>
            <a:endParaRPr lang="en-US" altLang="ja-JP" sz="2800"/>
          </a:p>
          <a:p>
            <a:r>
              <a:rPr lang="ja-JP" altLang="en-US" sz="2800"/>
              <a:t>・学校給食センター・スポーツ国体推進課</a:t>
            </a:r>
            <a:endParaRPr lang="en-US" altLang="ja-JP" sz="2800"/>
          </a:p>
        </p:txBody>
      </p:sp>
      <p:sp>
        <p:nvSpPr>
          <p:cNvPr id="24583" name="テキスト ボックス 18">
            <a:extLst>
              <a:ext uri="{FF2B5EF4-FFF2-40B4-BE49-F238E27FC236}">
                <a16:creationId xmlns:a16="http://schemas.microsoft.com/office/drawing/2014/main" id="{D604F685-68B9-461D-BB69-2838DBF919AF}"/>
              </a:ext>
            </a:extLst>
          </p:cNvPr>
          <p:cNvSpPr txBox="1">
            <a:spLocks noChangeArrowheads="1"/>
          </p:cNvSpPr>
          <p:nvPr/>
        </p:nvSpPr>
        <p:spPr bwMode="auto">
          <a:xfrm>
            <a:off x="593725" y="3205163"/>
            <a:ext cx="87852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a:solidFill>
                  <a:srgbClr val="FF0000"/>
                </a:solidFill>
              </a:rPr>
              <a:t>○健康福祉部</a:t>
            </a:r>
            <a:endParaRPr lang="en-US" altLang="ja-JP" sz="3200">
              <a:solidFill>
                <a:srgbClr val="FF0000"/>
              </a:solidFill>
            </a:endParaRPr>
          </a:p>
          <a:p>
            <a:r>
              <a:rPr lang="ja-JP" altLang="en-US" sz="2800"/>
              <a:t>・保険年金課・健康増進課・社会福祉課・こども課</a:t>
            </a:r>
            <a:endParaRPr lang="en-US" altLang="ja-JP" sz="2800"/>
          </a:p>
          <a:p>
            <a:r>
              <a:rPr lang="ja-JP" altLang="en-US" sz="2800"/>
              <a:t>・高齢福祉課</a:t>
            </a:r>
            <a:endParaRPr lang="en-US" altLang="ja-JP" sz="2800"/>
          </a:p>
        </p:txBody>
      </p:sp>
      <p:graphicFrame>
        <p:nvGraphicFramePr>
          <p:cNvPr id="11" name="表 10">
            <a:extLst>
              <a:ext uri="{FF2B5EF4-FFF2-40B4-BE49-F238E27FC236}">
                <a16:creationId xmlns:a16="http://schemas.microsoft.com/office/drawing/2014/main" id="{764CAB5B-18CD-4DB6-A53D-AF137AFDD87A}"/>
              </a:ext>
            </a:extLst>
          </p:cNvPr>
          <p:cNvGraphicFramePr>
            <a:graphicFrameLocks noGrp="1"/>
          </p:cNvGraphicFramePr>
          <p:nvPr/>
        </p:nvGraphicFramePr>
        <p:xfrm>
          <a:off x="377825" y="4572000"/>
          <a:ext cx="10009188" cy="2468566"/>
        </p:xfrm>
        <a:graphic>
          <a:graphicData uri="http://schemas.openxmlformats.org/drawingml/2006/table">
            <a:tbl>
              <a:tblPr firstRow="1" bandRow="1">
                <a:tableStyleId>{5940675A-B579-460E-94D1-54222C63F5DA}</a:tableStyleId>
              </a:tblPr>
              <a:tblGrid>
                <a:gridCol w="1596289">
                  <a:extLst>
                    <a:ext uri="{9D8B030D-6E8A-4147-A177-3AD203B41FA5}">
                      <a16:colId xmlns:a16="http://schemas.microsoft.com/office/drawing/2014/main" val="1731751912"/>
                    </a:ext>
                  </a:extLst>
                </a:gridCol>
                <a:gridCol w="6900719">
                  <a:extLst>
                    <a:ext uri="{9D8B030D-6E8A-4147-A177-3AD203B41FA5}">
                      <a16:colId xmlns:a16="http://schemas.microsoft.com/office/drawing/2014/main" val="2739196123"/>
                    </a:ext>
                  </a:extLst>
                </a:gridCol>
                <a:gridCol w="1512180">
                  <a:extLst>
                    <a:ext uri="{9D8B030D-6E8A-4147-A177-3AD203B41FA5}">
                      <a16:colId xmlns:a16="http://schemas.microsoft.com/office/drawing/2014/main" val="3278961440"/>
                    </a:ext>
                  </a:extLst>
                </a:gridCol>
              </a:tblGrid>
              <a:tr h="335243">
                <a:tc>
                  <a:txBody>
                    <a:bodyPr/>
                    <a:lstStyle/>
                    <a:p>
                      <a:pPr algn="ctr"/>
                      <a:r>
                        <a:rPr kumimoji="1" lang="ja-JP" altLang="en-US" sz="1600" b="1" dirty="0"/>
                        <a:t>議案番号</a:t>
                      </a:r>
                    </a:p>
                  </a:txBody>
                  <a:tcPr marL="91433" marR="91433" marT="45694" marB="45694" anchor="ctr">
                    <a:solidFill>
                      <a:schemeClr val="bg1"/>
                    </a:solidFill>
                  </a:tcPr>
                </a:tc>
                <a:tc>
                  <a:txBody>
                    <a:bodyPr/>
                    <a:lstStyle/>
                    <a:p>
                      <a:pPr algn="ctr"/>
                      <a:r>
                        <a:rPr kumimoji="1" lang="ja-JP" altLang="en-US" sz="1600" b="1" dirty="0"/>
                        <a:t>議　　　案　　　内　　　容</a:t>
                      </a:r>
                    </a:p>
                  </a:txBody>
                  <a:tcPr marL="91433" marR="91433" marT="45694" marB="45694" anchor="ctr">
                    <a:solidFill>
                      <a:schemeClr val="bg1"/>
                    </a:solidFill>
                  </a:tcPr>
                </a:tc>
                <a:tc>
                  <a:txBody>
                    <a:bodyPr/>
                    <a:lstStyle/>
                    <a:p>
                      <a:pPr algn="ctr"/>
                      <a:r>
                        <a:rPr kumimoji="1" lang="ja-JP" altLang="en-US" sz="1600" b="1" dirty="0"/>
                        <a:t>議決結果</a:t>
                      </a:r>
                    </a:p>
                  </a:txBody>
                  <a:tcPr marL="91433" marR="91433" marT="45694" marB="45694" anchor="ctr">
                    <a:solidFill>
                      <a:schemeClr val="bg1"/>
                    </a:solidFill>
                  </a:tcPr>
                </a:tc>
                <a:extLst>
                  <a:ext uri="{0D108BD9-81ED-4DB2-BD59-A6C34878D82A}">
                    <a16:rowId xmlns:a16="http://schemas.microsoft.com/office/drawing/2014/main" val="953775503"/>
                  </a:ext>
                </a:extLst>
              </a:tr>
              <a:tr h="304760">
                <a:tc>
                  <a:txBody>
                    <a:bodyPr/>
                    <a:lstStyle/>
                    <a:p>
                      <a:r>
                        <a:rPr kumimoji="1" lang="ja-JP" altLang="en-US" sz="1400" dirty="0"/>
                        <a:t>議案第　１号</a:t>
                      </a:r>
                    </a:p>
                  </a:txBody>
                  <a:tcPr marL="91433" marR="91433" marT="45676" marB="45676">
                    <a:solidFill>
                      <a:schemeClr val="bg1"/>
                    </a:solidFill>
                  </a:tcPr>
                </a:tc>
                <a:tc>
                  <a:txBody>
                    <a:bodyPr/>
                    <a:lstStyle/>
                    <a:p>
                      <a:r>
                        <a:rPr kumimoji="1" lang="ja-JP" altLang="en-US" sz="1400" dirty="0"/>
                        <a:t>龍ケ崎市総合運動公園の設置並びに管理に関する条例の一部を改正する条例について</a:t>
                      </a:r>
                    </a:p>
                  </a:txBody>
                  <a:tcPr marL="91433" marR="91433" marT="45676" marB="45676">
                    <a:solidFill>
                      <a:schemeClr val="bg1"/>
                    </a:solidFill>
                  </a:tcPr>
                </a:tc>
                <a:tc>
                  <a:txBody>
                    <a:bodyPr/>
                    <a:lstStyle/>
                    <a:p>
                      <a:pPr algn="ctr"/>
                      <a:r>
                        <a:rPr kumimoji="1" lang="ja-JP" altLang="en-US" sz="1400" dirty="0"/>
                        <a:t>全会一致可決</a:t>
                      </a:r>
                    </a:p>
                  </a:txBody>
                  <a:tcPr marL="91433" marR="91433" marT="45676" marB="45676">
                    <a:solidFill>
                      <a:schemeClr val="bg1"/>
                    </a:solidFill>
                  </a:tcPr>
                </a:tc>
                <a:extLst>
                  <a:ext uri="{0D108BD9-81ED-4DB2-BD59-A6C34878D82A}">
                    <a16:rowId xmlns:a16="http://schemas.microsoft.com/office/drawing/2014/main" val="3576914217"/>
                  </a:ext>
                </a:extLst>
              </a:tr>
              <a:tr h="304760">
                <a:tc>
                  <a:txBody>
                    <a:bodyPr/>
                    <a:lstStyle/>
                    <a:p>
                      <a:r>
                        <a:rPr kumimoji="1" lang="ja-JP" altLang="en-US" sz="1400" dirty="0"/>
                        <a:t>議案第１０号</a:t>
                      </a:r>
                    </a:p>
                  </a:txBody>
                  <a:tcPr marL="91433" marR="91433" marT="45676" marB="45676">
                    <a:solidFill>
                      <a:schemeClr val="bg1"/>
                    </a:solidFill>
                  </a:tcPr>
                </a:tc>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1" lang="ja-JP" altLang="en-US" sz="1400" dirty="0"/>
                        <a:t>平成２９年度一般会計補正予算（第２号）</a:t>
                      </a:r>
                    </a:p>
                  </a:txBody>
                  <a:tcPr marL="91433" marR="91433" marT="45676" marB="45676">
                    <a:solidFill>
                      <a:schemeClr val="bg1"/>
                    </a:solidFill>
                  </a:tcPr>
                </a:tc>
                <a:tc>
                  <a:txBody>
                    <a:bodyPr/>
                    <a:lstStyle/>
                    <a:p>
                      <a:pPr algn="ctr"/>
                      <a:r>
                        <a:rPr kumimoji="1" lang="ja-JP" altLang="en-US" sz="1400" dirty="0"/>
                        <a:t>賛成多数可決</a:t>
                      </a:r>
                    </a:p>
                  </a:txBody>
                  <a:tcPr marL="91433" marR="91433" marT="45676" marB="45676">
                    <a:solidFill>
                      <a:schemeClr val="bg1"/>
                    </a:solidFill>
                  </a:tcPr>
                </a:tc>
                <a:extLst>
                  <a:ext uri="{0D108BD9-81ED-4DB2-BD59-A6C34878D82A}">
                    <a16:rowId xmlns:a16="http://schemas.microsoft.com/office/drawing/2014/main" val="3018738800"/>
                  </a:ext>
                </a:extLst>
              </a:tr>
              <a:tr h="304760">
                <a:tc>
                  <a:txBody>
                    <a:bodyPr/>
                    <a:lstStyle/>
                    <a:p>
                      <a:r>
                        <a:rPr kumimoji="1" lang="ja-JP" altLang="en-US" sz="1400" dirty="0"/>
                        <a:t>議案第１１号</a:t>
                      </a:r>
                    </a:p>
                  </a:txBody>
                  <a:tcPr marL="91433" marR="91433" marT="45676" marB="45676">
                    <a:solidFill>
                      <a:schemeClr val="bg1"/>
                    </a:solidFill>
                  </a:tcPr>
                </a:tc>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1" lang="ja-JP" altLang="en-US" sz="1400" dirty="0"/>
                        <a:t>平成２９年度龍ケ崎市国民健康保険事業特別会計補正予算（第２号）</a:t>
                      </a:r>
                    </a:p>
                  </a:txBody>
                  <a:tcPr marL="91433" marR="91433" marT="45676" marB="45676">
                    <a:solidFill>
                      <a:schemeClr val="bg1"/>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全会一致可決</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txBody>
                  <a:tcPr marL="91433" marR="91433" marT="45676" marB="45676">
                    <a:solidFill>
                      <a:schemeClr val="bg1"/>
                    </a:solidFill>
                  </a:tcPr>
                </a:tc>
                <a:extLst>
                  <a:ext uri="{0D108BD9-81ED-4DB2-BD59-A6C34878D82A}">
                    <a16:rowId xmlns:a16="http://schemas.microsoft.com/office/drawing/2014/main" val="3857691723"/>
                  </a:ext>
                </a:extLst>
              </a:tr>
              <a:tr h="304760">
                <a:tc>
                  <a:txBody>
                    <a:bodyPr/>
                    <a:lstStyle/>
                    <a:p>
                      <a:r>
                        <a:rPr kumimoji="1" lang="ja-JP" altLang="en-US" sz="1400" dirty="0"/>
                        <a:t>議案第１４号</a:t>
                      </a:r>
                    </a:p>
                  </a:txBody>
                  <a:tcPr marL="91433" marR="91433" marT="45676" marB="45676">
                    <a:solidFill>
                      <a:schemeClr val="bg1"/>
                    </a:solidFill>
                  </a:tcPr>
                </a:tc>
                <a:tc>
                  <a:txBody>
                    <a:bodyPr/>
                    <a:lstStyle/>
                    <a:p>
                      <a:r>
                        <a:rPr kumimoji="1" lang="ja-JP" altLang="en-US" sz="1400" dirty="0"/>
                        <a:t>平成２９年度龍ケ崎市介護保険事業特別会計補正予算（第１号）</a:t>
                      </a:r>
                    </a:p>
                  </a:txBody>
                  <a:tcPr marL="91433" marR="91433" marT="45676" marB="45676">
                    <a:solidFill>
                      <a:schemeClr val="bg1"/>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全会一致可決</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txBody>
                  <a:tcPr marL="91433" marR="91433" marT="45676" marB="45676">
                    <a:solidFill>
                      <a:schemeClr val="bg1"/>
                    </a:solidFill>
                  </a:tcPr>
                </a:tc>
                <a:extLst>
                  <a:ext uri="{0D108BD9-81ED-4DB2-BD59-A6C34878D82A}">
                    <a16:rowId xmlns:a16="http://schemas.microsoft.com/office/drawing/2014/main" val="158892394"/>
                  </a:ext>
                </a:extLst>
              </a:tr>
              <a:tr h="304761">
                <a:tc>
                  <a:txBody>
                    <a:bodyPr/>
                    <a:lstStyle/>
                    <a:p>
                      <a:r>
                        <a:rPr kumimoji="1" lang="ja-JP" altLang="en-US" sz="1400" dirty="0"/>
                        <a:t>議案第１５号</a:t>
                      </a:r>
                    </a:p>
                  </a:txBody>
                  <a:tcPr marL="91433" marR="91433" marT="45676" marB="45676">
                    <a:solidFill>
                      <a:schemeClr val="bg1"/>
                    </a:solidFill>
                  </a:tcPr>
                </a:tc>
                <a:tc>
                  <a:txBody>
                    <a:bodyPr/>
                    <a:lstStyle/>
                    <a:p>
                      <a:r>
                        <a:rPr kumimoji="1" lang="ja-JP" altLang="en-US" sz="1400" dirty="0"/>
                        <a:t>平成２９年度龍ケ崎市</a:t>
                      </a:r>
                      <a:r>
                        <a:rPr kumimoji="1" lang="ja-JP" altLang="en-US" sz="1400" dirty="0" err="1"/>
                        <a:t>障がい</a:t>
                      </a:r>
                      <a:r>
                        <a:rPr kumimoji="1" lang="ja-JP" altLang="en-US" sz="1400" dirty="0"/>
                        <a:t>児支援サービス事業特別会計補正予算（第２号）</a:t>
                      </a:r>
                    </a:p>
                  </a:txBody>
                  <a:tcPr marL="91433" marR="91433" marT="45676" marB="45676">
                    <a:solidFill>
                      <a:schemeClr val="bg1"/>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全会一致可決</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txBody>
                  <a:tcPr marL="91433" marR="91433" marT="45694" marB="45694">
                    <a:solidFill>
                      <a:schemeClr val="bg1"/>
                    </a:solidFill>
                  </a:tcPr>
                </a:tc>
                <a:extLst>
                  <a:ext uri="{0D108BD9-81ED-4DB2-BD59-A6C34878D82A}">
                    <a16:rowId xmlns:a16="http://schemas.microsoft.com/office/drawing/2014/main" val="3344702104"/>
                  </a:ext>
                </a:extLst>
              </a:tr>
              <a:tr h="304761">
                <a:tc>
                  <a:txBody>
                    <a:bodyPr/>
                    <a:lstStyle/>
                    <a:p>
                      <a:r>
                        <a:rPr kumimoji="1" lang="ja-JP" altLang="en-US" sz="1400" dirty="0"/>
                        <a:t>議案第１６号</a:t>
                      </a:r>
                    </a:p>
                  </a:txBody>
                  <a:tcPr marL="91433" marR="91433" marT="45676" marB="45676">
                    <a:solidFill>
                      <a:schemeClr val="bg1"/>
                    </a:solidFill>
                  </a:tcPr>
                </a:tc>
                <a:tc>
                  <a:txBody>
                    <a:bodyPr/>
                    <a:lstStyle/>
                    <a:p>
                      <a:r>
                        <a:rPr kumimoji="1" lang="ja-JP" altLang="en-US" sz="1400" dirty="0"/>
                        <a:t>平成２９年度龍ケ崎市後期高齢者医療事業特別会計補正予算（第１号）</a:t>
                      </a:r>
                    </a:p>
                  </a:txBody>
                  <a:tcPr marL="91433" marR="91433" marT="45676" marB="45676">
                    <a:solidFill>
                      <a:schemeClr val="bg1"/>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全会一致可決</a:t>
                      </a:r>
                    </a:p>
                  </a:txBody>
                  <a:tcPr marL="91433" marR="91433" marT="45694" marB="45694">
                    <a:solidFill>
                      <a:schemeClr val="bg1"/>
                    </a:solidFill>
                  </a:tcPr>
                </a:tc>
                <a:extLst>
                  <a:ext uri="{0D108BD9-81ED-4DB2-BD59-A6C34878D82A}">
                    <a16:rowId xmlns:a16="http://schemas.microsoft.com/office/drawing/2014/main" val="148184461"/>
                  </a:ext>
                </a:extLst>
              </a:tr>
              <a:tr h="304761">
                <a:tc>
                  <a:txBody>
                    <a:bodyPr/>
                    <a:lstStyle/>
                    <a:p>
                      <a:r>
                        <a:rPr kumimoji="1" lang="ja-JP" altLang="en-US" sz="1400" dirty="0"/>
                        <a:t>請願第３号</a:t>
                      </a:r>
                    </a:p>
                  </a:txBody>
                  <a:tcPr marL="91433" marR="91433" marT="45676" marB="45676">
                    <a:solidFill>
                      <a:schemeClr val="bg1"/>
                    </a:solidFill>
                  </a:tcPr>
                </a:tc>
                <a:tc>
                  <a:txBody>
                    <a:bodyPr/>
                    <a:lstStyle/>
                    <a:p>
                      <a:r>
                        <a:rPr kumimoji="1" lang="ja-JP" altLang="en-US" sz="1400" dirty="0"/>
                        <a:t>教育予算の拡充を求める請願</a:t>
                      </a:r>
                    </a:p>
                  </a:txBody>
                  <a:tcPr marL="91433" marR="91433" marT="45676" marB="45676">
                    <a:solidFill>
                      <a:schemeClr val="bg1"/>
                    </a:solidFill>
                  </a:tcPr>
                </a:tc>
                <a:tc>
                  <a:txBody>
                    <a:bodyPr/>
                    <a:lstStyle/>
                    <a:p>
                      <a:pPr algn="ctr"/>
                      <a:r>
                        <a:rPr kumimoji="1" lang="ja-JP" altLang="en-US" sz="1400" dirty="0"/>
                        <a:t>賛成少数不採択</a:t>
                      </a:r>
                    </a:p>
                  </a:txBody>
                  <a:tcPr marL="91433" marR="91433" marT="45694" marB="45694">
                    <a:solidFill>
                      <a:schemeClr val="bg1"/>
                    </a:solidFill>
                  </a:tcPr>
                </a:tc>
                <a:extLst>
                  <a:ext uri="{0D108BD9-81ED-4DB2-BD59-A6C34878D82A}">
                    <a16:rowId xmlns:a16="http://schemas.microsoft.com/office/drawing/2014/main" val="329662255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タイトル 1">
            <a:extLst>
              <a:ext uri="{FF2B5EF4-FFF2-40B4-BE49-F238E27FC236}">
                <a16:creationId xmlns:a16="http://schemas.microsoft.com/office/drawing/2014/main" id="{90200816-A194-4B82-A344-72F4B9DA4BF4}"/>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文教福祉委員会　議案第１号</a:t>
            </a:r>
          </a:p>
        </p:txBody>
      </p:sp>
      <p:cxnSp>
        <p:nvCxnSpPr>
          <p:cNvPr id="10" name="直線コネクタ 9">
            <a:extLst>
              <a:ext uri="{FF2B5EF4-FFF2-40B4-BE49-F238E27FC236}">
                <a16:creationId xmlns:a16="http://schemas.microsoft.com/office/drawing/2014/main" id="{0E293B50-1E28-4465-9C72-698BF1D4D222}"/>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25604" name="テキスト ボックス 6">
            <a:extLst>
              <a:ext uri="{FF2B5EF4-FFF2-40B4-BE49-F238E27FC236}">
                <a16:creationId xmlns:a16="http://schemas.microsoft.com/office/drawing/2014/main" id="{5CD28983-346F-4A61-974C-E80FB1BEF6DA}"/>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25605" name="テキスト ボックス 14">
            <a:extLst>
              <a:ext uri="{FF2B5EF4-FFF2-40B4-BE49-F238E27FC236}">
                <a16:creationId xmlns:a16="http://schemas.microsoft.com/office/drawing/2014/main" id="{B4291361-DA6E-4322-9FBA-C943BA3D7912}"/>
              </a:ext>
            </a:extLst>
          </p:cNvPr>
          <p:cNvSpPr>
            <a:spLocks/>
          </p:cNvSpPr>
          <p:nvPr/>
        </p:nvSpPr>
        <p:spPr bwMode="auto">
          <a:xfrm>
            <a:off x="522288" y="1404938"/>
            <a:ext cx="8064500" cy="833437"/>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1pPr>
            <a:lvl2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2pPr>
            <a:lvl3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3pPr>
            <a:lvl4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4pPr>
            <a:lvl5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9pPr>
          </a:lstStyle>
          <a:p>
            <a:pPr>
              <a:buClr>
                <a:srgbClr val="000000"/>
              </a:buClr>
              <a:buSzPct val="100000"/>
              <a:buFont typeface="Wingdings" panose="05000000000000000000" pitchFamily="2" charset="2"/>
              <a:buChar char=""/>
            </a:pPr>
            <a:r>
              <a:rPr lang="ja-JP" altLang="ja-JP" sz="2400">
                <a:solidFill>
                  <a:srgbClr val="000000"/>
                </a:solidFill>
              </a:rPr>
              <a:t>龍ケ崎市</a:t>
            </a:r>
            <a:r>
              <a:rPr lang="ja-JP" altLang="en-US" sz="2400">
                <a:solidFill>
                  <a:srgbClr val="000000"/>
                </a:solidFill>
              </a:rPr>
              <a:t>総合運動公園の設置並びに管理に関する条例の</a:t>
            </a:r>
            <a:endParaRPr lang="en-US" altLang="ja-JP" sz="2400">
              <a:solidFill>
                <a:srgbClr val="000000"/>
              </a:solidFill>
            </a:endParaRPr>
          </a:p>
          <a:p>
            <a:pPr>
              <a:buClr>
                <a:srgbClr val="000000"/>
              </a:buClr>
              <a:buSzPct val="100000"/>
            </a:pPr>
            <a:r>
              <a:rPr lang="ja-JP" altLang="en-US" sz="2400">
                <a:solidFill>
                  <a:srgbClr val="000000"/>
                </a:solidFill>
              </a:rPr>
              <a:t>　一部を改正する条例について</a:t>
            </a:r>
            <a:endParaRPr lang="ja-JP" altLang="ja-JP" sz="2400">
              <a:solidFill>
                <a:srgbClr val="000000"/>
              </a:solidFill>
            </a:endParaRPr>
          </a:p>
        </p:txBody>
      </p:sp>
      <p:sp>
        <p:nvSpPr>
          <p:cNvPr id="25606" name="テキスト ボックス 12">
            <a:extLst>
              <a:ext uri="{FF2B5EF4-FFF2-40B4-BE49-F238E27FC236}">
                <a16:creationId xmlns:a16="http://schemas.microsoft.com/office/drawing/2014/main" id="{AD896ED2-8A16-4824-BE37-FD022F5218F0}"/>
              </a:ext>
            </a:extLst>
          </p:cNvPr>
          <p:cNvSpPr>
            <a:spLocks/>
          </p:cNvSpPr>
          <p:nvPr/>
        </p:nvSpPr>
        <p:spPr bwMode="auto">
          <a:xfrm>
            <a:off x="522288" y="2466975"/>
            <a:ext cx="4752975" cy="2233613"/>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1pPr>
            <a:lvl2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2pPr>
            <a:lvl3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3pPr>
            <a:lvl4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4pPr>
            <a:lvl5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rgbClr val="000000"/>
                </a:solidFill>
              </a:rPr>
              <a:t>改正点</a:t>
            </a:r>
            <a:endParaRPr lang="ja-JP" altLang="ja-JP" sz="3200">
              <a:solidFill>
                <a:srgbClr val="000000"/>
              </a:solidFill>
            </a:endParaRPr>
          </a:p>
          <a:p>
            <a:endParaRPr lang="en-US" altLang="ja-JP" sz="1100" u="sng">
              <a:solidFill>
                <a:srgbClr val="000000"/>
              </a:solidFill>
            </a:endParaRPr>
          </a:p>
          <a:p>
            <a:r>
              <a:rPr lang="ja-JP" altLang="en-US" sz="3200">
                <a:solidFill>
                  <a:srgbClr val="000000"/>
                </a:solidFill>
              </a:rPr>
              <a:t>たつのこアリーナ多目的室・柔道場等の個人利用を可能とする。</a:t>
            </a:r>
            <a:endParaRPr lang="ja-JP" altLang="ja-JP" sz="3200">
              <a:solidFill>
                <a:srgbClr val="000000"/>
              </a:solidFill>
            </a:endParaRPr>
          </a:p>
        </p:txBody>
      </p:sp>
      <p:sp>
        <p:nvSpPr>
          <p:cNvPr id="25607" name="テキスト ボックス 12">
            <a:extLst>
              <a:ext uri="{FF2B5EF4-FFF2-40B4-BE49-F238E27FC236}">
                <a16:creationId xmlns:a16="http://schemas.microsoft.com/office/drawing/2014/main" id="{6DDD0323-FCBA-4825-9FEE-F5B791EF3ADF}"/>
              </a:ext>
            </a:extLst>
          </p:cNvPr>
          <p:cNvSpPr>
            <a:spLocks/>
          </p:cNvSpPr>
          <p:nvPr/>
        </p:nvSpPr>
        <p:spPr bwMode="auto">
          <a:xfrm>
            <a:off x="522288" y="5103813"/>
            <a:ext cx="8856662" cy="1571625"/>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1pPr>
            <a:lvl2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2pPr>
            <a:lvl3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3pPr>
            <a:lvl4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4pPr>
            <a:lvl5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rgbClr val="000000"/>
                </a:solidFill>
              </a:rPr>
              <a:t>サブアリーナに設置するボルダリングウォールについて、小学生３年生以下の利用の場合保護者等の同伴になるむねの利用条件。</a:t>
            </a:r>
            <a:endParaRPr lang="en-US" altLang="ja-JP" sz="3200">
              <a:solidFill>
                <a:srgbClr val="000000"/>
              </a:solidFill>
            </a:endParaRPr>
          </a:p>
        </p:txBody>
      </p:sp>
      <p:pic>
        <p:nvPicPr>
          <p:cNvPr id="25608" name="図 3">
            <a:extLst>
              <a:ext uri="{FF2B5EF4-FFF2-40B4-BE49-F238E27FC236}">
                <a16:creationId xmlns:a16="http://schemas.microsoft.com/office/drawing/2014/main" id="{56BAE1E5-732C-4903-B7FD-6A6501825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72" b="27029"/>
          <a:stretch>
            <a:fillRect/>
          </a:stretch>
        </p:blipFill>
        <p:spPr bwMode="auto">
          <a:xfrm>
            <a:off x="5187950" y="2012950"/>
            <a:ext cx="51181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9C64B0B2-8ED0-4304-9868-EB0C0FBF7148}"/>
              </a:ext>
            </a:extLst>
          </p:cNvPr>
          <p:cNvSpPr>
            <a:spLocks noGrp="1"/>
          </p:cNvSpPr>
          <p:nvPr>
            <p:ph type="title"/>
          </p:nvPr>
        </p:nvSpPr>
        <p:spPr>
          <a:xfrm>
            <a:off x="522288" y="539750"/>
            <a:ext cx="9648825" cy="720725"/>
          </a:xfrm>
        </p:spPr>
        <p:txBody>
          <a:bodyPr/>
          <a:lstStyle/>
          <a:p>
            <a:pPr algn="l" eaLnBrk="1" hangingPunct="1"/>
            <a:r>
              <a:rPr lang="ja-JP" altLang="en-US" sz="4000" b="1">
                <a:solidFill>
                  <a:schemeClr val="bg1"/>
                </a:solidFill>
                <a:latin typeface="ＭＳ Ｐゴシック" panose="020B0600070205080204" pitchFamily="50" charset="-128"/>
              </a:rPr>
              <a:t>◎　第１部　議会報告会　次　第</a:t>
            </a:r>
          </a:p>
        </p:txBody>
      </p:sp>
      <p:sp>
        <p:nvSpPr>
          <p:cNvPr id="8195" name="コンテンツ プレースホルダー 2">
            <a:extLst>
              <a:ext uri="{FF2B5EF4-FFF2-40B4-BE49-F238E27FC236}">
                <a16:creationId xmlns:a16="http://schemas.microsoft.com/office/drawing/2014/main" id="{9AA84B03-1CFE-4258-BE4C-A44FC2FF129F}"/>
              </a:ext>
            </a:extLst>
          </p:cNvPr>
          <p:cNvSpPr>
            <a:spLocks noGrp="1"/>
          </p:cNvSpPr>
          <p:nvPr>
            <p:ph idx="1"/>
          </p:nvPr>
        </p:nvSpPr>
        <p:spPr>
          <a:xfrm>
            <a:off x="1817688" y="1981200"/>
            <a:ext cx="7416800" cy="4967288"/>
          </a:xfrm>
        </p:spPr>
        <p:txBody>
          <a:bodyPr/>
          <a:lstStyle/>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１）開　会　　　　　　　　　司　会　　　　</a:t>
            </a:r>
            <a:r>
              <a:rPr lang="en-US" altLang="ja-JP" sz="2100">
                <a:latin typeface="HG丸ｺﾞｼｯｸM-PRO" panose="020F0600000000000000" pitchFamily="50" charset="-128"/>
                <a:ea typeface="HG丸ｺﾞｼｯｸM-PRO" panose="020F0600000000000000" pitchFamily="50" charset="-128"/>
              </a:rPr>
              <a:t>10:00</a:t>
            </a:r>
            <a:r>
              <a:rPr lang="ja-JP" altLang="en-US" sz="2100">
                <a:latin typeface="HG丸ｺﾞｼｯｸM-PRO" panose="020F0600000000000000" pitchFamily="50" charset="-128"/>
                <a:ea typeface="HG丸ｺﾞｼｯｸM-PRO" panose="020F0600000000000000" pitchFamily="50" charset="-128"/>
              </a:rPr>
              <a:t>　</a:t>
            </a:r>
            <a:endParaRPr lang="en-US" altLang="ja-JP" sz="2100">
              <a:latin typeface="HG丸ｺﾞｼｯｸM-PRO" panose="020F0600000000000000" pitchFamily="50" charset="-128"/>
              <a:ea typeface="HG丸ｺﾞｼｯｸM-PRO" panose="020F0600000000000000" pitchFamily="50" charset="-128"/>
            </a:endParaRP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２）議長挨拶　　　　　　　　議　長　　</a:t>
            </a:r>
            <a:endParaRPr lang="en-US" altLang="ja-JP" sz="2100">
              <a:latin typeface="HG丸ｺﾞｼｯｸM-PRO" panose="020F0600000000000000" pitchFamily="50" charset="-128"/>
              <a:ea typeface="HG丸ｺﾞｼｯｸM-PRO" panose="020F0600000000000000" pitchFamily="50" charset="-128"/>
            </a:endParaRP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３）議員紹介　　　　　　　　司　会</a:t>
            </a:r>
            <a:endParaRPr lang="en-US" altLang="ja-JP" sz="2100">
              <a:latin typeface="HG丸ｺﾞｼｯｸM-PRO" panose="020F0600000000000000" pitchFamily="50" charset="-128"/>
              <a:ea typeface="HG丸ｺﾞｼｯｸM-PRO" panose="020F0600000000000000" pitchFamily="50" charset="-128"/>
            </a:endParaRP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４）報　告　　</a:t>
            </a:r>
            <a:endParaRPr lang="en-US" altLang="ja-JP" sz="2100">
              <a:latin typeface="HG丸ｺﾞｼｯｸM-PRO" panose="020F0600000000000000" pitchFamily="50" charset="-128"/>
              <a:ea typeface="HG丸ｺﾞｼｯｸM-PRO" panose="020F0600000000000000" pitchFamily="50" charset="-128"/>
            </a:endParaRP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　①議会運営委員会　　　　　議運長　</a:t>
            </a:r>
            <a:endParaRPr lang="en-US" altLang="ja-JP" sz="2100">
              <a:latin typeface="HG丸ｺﾞｼｯｸM-PRO" panose="020F0600000000000000" pitchFamily="50" charset="-128"/>
              <a:ea typeface="HG丸ｺﾞｼｯｸM-PRO" panose="020F0600000000000000" pitchFamily="50" charset="-128"/>
            </a:endParaRP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　②決算特別委員会　　　　　委員長　　　　　　</a:t>
            </a:r>
            <a:endParaRPr lang="en-US" altLang="ja-JP" sz="2100">
              <a:latin typeface="HG丸ｺﾞｼｯｸM-PRO" panose="020F0600000000000000" pitchFamily="50" charset="-128"/>
              <a:ea typeface="HG丸ｺﾞｼｯｸM-PRO" panose="020F0600000000000000" pitchFamily="50" charset="-128"/>
            </a:endParaRP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　③総務委員会　　　　　　　委員長　　　</a:t>
            </a:r>
            <a:endParaRPr lang="en-US" altLang="ja-JP" sz="2100">
              <a:latin typeface="HG丸ｺﾞｼｯｸM-PRO" panose="020F0600000000000000" pitchFamily="50" charset="-128"/>
              <a:ea typeface="HG丸ｺﾞｼｯｸM-PRO" panose="020F0600000000000000" pitchFamily="50" charset="-128"/>
            </a:endParaRP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　④文教福祉委員会　　　　　委員長　　　</a:t>
            </a:r>
            <a:endParaRPr lang="en-US" altLang="ja-JP" sz="2100">
              <a:latin typeface="HG丸ｺﾞｼｯｸM-PRO" panose="020F0600000000000000" pitchFamily="50" charset="-128"/>
              <a:ea typeface="HG丸ｺﾞｼｯｸM-PRO" panose="020F0600000000000000" pitchFamily="50" charset="-128"/>
            </a:endParaRP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　⑤環境生活委員会　　　　　委員長　　　</a:t>
            </a:r>
            <a:endParaRPr lang="en-US" altLang="ja-JP" sz="2100">
              <a:latin typeface="HG丸ｺﾞｼｯｸM-PRO" panose="020F0600000000000000" pitchFamily="50" charset="-128"/>
              <a:ea typeface="HG丸ｺﾞｼｯｸM-PRO" panose="020F0600000000000000" pitchFamily="50" charset="-128"/>
            </a:endParaRP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　⑥報告に対する質疑応答　　担当委員長</a:t>
            </a:r>
            <a:endParaRPr lang="en-US" altLang="ja-JP" sz="2100">
              <a:latin typeface="HG丸ｺﾞｼｯｸM-PRO" panose="020F0600000000000000" pitchFamily="50" charset="-128"/>
              <a:ea typeface="HG丸ｺﾞｼｯｸM-PRO" panose="020F0600000000000000" pitchFamily="50" charset="-128"/>
            </a:endParaRP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～休　憩～　　　　　　　　　　　　　　　　</a:t>
            </a:r>
            <a:r>
              <a:rPr lang="en-US" altLang="ja-JP" sz="2100">
                <a:latin typeface="HG丸ｺﾞｼｯｸM-PRO" panose="020F0600000000000000" pitchFamily="50" charset="-128"/>
                <a:ea typeface="HG丸ｺﾞｼｯｸM-PRO" panose="020F0600000000000000" pitchFamily="50" charset="-128"/>
              </a:rPr>
              <a:t>11:00</a:t>
            </a: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５）意見交換　　　　　　　　　　　　　　　</a:t>
            </a:r>
            <a:r>
              <a:rPr lang="en-US" altLang="ja-JP" sz="2100">
                <a:latin typeface="HG丸ｺﾞｼｯｸM-PRO" panose="020F0600000000000000" pitchFamily="50" charset="-128"/>
                <a:ea typeface="HG丸ｺﾞｼｯｸM-PRO" panose="020F0600000000000000" pitchFamily="50" charset="-128"/>
              </a:rPr>
              <a:t>11:10</a:t>
            </a:r>
          </a:p>
          <a:p>
            <a:pPr marL="0" indent="0" eaLnBrk="1" hangingPunct="1">
              <a:buFont typeface="Arial" panose="020B0604020202020204" pitchFamily="34" charset="0"/>
              <a:buNone/>
            </a:pPr>
            <a:r>
              <a:rPr lang="ja-JP" altLang="en-US" sz="2100">
                <a:latin typeface="HG丸ｺﾞｼｯｸM-PRO" panose="020F0600000000000000" pitchFamily="50" charset="-128"/>
                <a:ea typeface="HG丸ｺﾞｼｯｸM-PRO" panose="020F0600000000000000" pitchFamily="50" charset="-128"/>
              </a:rPr>
              <a:t>６）閉　会　　　　　　　　　　　　　　　　</a:t>
            </a:r>
            <a:r>
              <a:rPr lang="en-US" altLang="ja-JP" sz="2100">
                <a:latin typeface="HG丸ｺﾞｼｯｸM-PRO" panose="020F0600000000000000" pitchFamily="50" charset="-128"/>
                <a:ea typeface="HG丸ｺﾞｼｯｸM-PRO" panose="020F0600000000000000" pitchFamily="50" charset="-128"/>
              </a:rPr>
              <a:t>12:00</a:t>
            </a:r>
            <a:r>
              <a:rPr lang="ja-JP" altLang="en-US" sz="2100">
                <a:latin typeface="HG丸ｺﾞｼｯｸM-PRO" panose="020F0600000000000000" pitchFamily="50" charset="-128"/>
                <a:ea typeface="HG丸ｺﾞｼｯｸM-PRO" panose="020F0600000000000000" pitchFamily="50" charset="-128"/>
              </a:rPr>
              <a:t>　　　</a:t>
            </a:r>
          </a:p>
        </p:txBody>
      </p:sp>
      <p:sp>
        <p:nvSpPr>
          <p:cNvPr id="8196" name="テキスト ボックス 6">
            <a:extLst>
              <a:ext uri="{FF2B5EF4-FFF2-40B4-BE49-F238E27FC236}">
                <a16:creationId xmlns:a16="http://schemas.microsoft.com/office/drawing/2014/main" id="{E98852C4-B621-464B-87F4-C5EF3433C299}"/>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cxnSp>
        <p:nvCxnSpPr>
          <p:cNvPr id="3" name="直線コネクタ 2">
            <a:extLst>
              <a:ext uri="{FF2B5EF4-FFF2-40B4-BE49-F238E27FC236}">
                <a16:creationId xmlns:a16="http://schemas.microsoft.com/office/drawing/2014/main" id="{E559983A-0B3E-49AB-B0D9-41BF5E836E92}"/>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タイトル 1">
            <a:extLst>
              <a:ext uri="{FF2B5EF4-FFF2-40B4-BE49-F238E27FC236}">
                <a16:creationId xmlns:a16="http://schemas.microsoft.com/office/drawing/2014/main" id="{93470871-8C83-4A4A-B0D6-08C127F9B1B4}"/>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文教福祉委員会　議案第１０号</a:t>
            </a:r>
          </a:p>
        </p:txBody>
      </p:sp>
      <p:cxnSp>
        <p:nvCxnSpPr>
          <p:cNvPr id="10" name="直線コネクタ 9">
            <a:extLst>
              <a:ext uri="{FF2B5EF4-FFF2-40B4-BE49-F238E27FC236}">
                <a16:creationId xmlns:a16="http://schemas.microsoft.com/office/drawing/2014/main" id="{0E293B50-1E28-4465-9C72-698BF1D4D222}"/>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26628" name="テキスト ボックス 6">
            <a:extLst>
              <a:ext uri="{FF2B5EF4-FFF2-40B4-BE49-F238E27FC236}">
                <a16:creationId xmlns:a16="http://schemas.microsoft.com/office/drawing/2014/main" id="{F0F1785F-4B50-4F00-8DF5-3A308D6EDD6D}"/>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26629" name="テキスト ボックス 14">
            <a:extLst>
              <a:ext uri="{FF2B5EF4-FFF2-40B4-BE49-F238E27FC236}">
                <a16:creationId xmlns:a16="http://schemas.microsoft.com/office/drawing/2014/main" id="{B67502EE-1795-4B36-A15E-9336DDC2915A}"/>
              </a:ext>
            </a:extLst>
          </p:cNvPr>
          <p:cNvSpPr>
            <a:spLocks/>
          </p:cNvSpPr>
          <p:nvPr/>
        </p:nvSpPr>
        <p:spPr bwMode="auto">
          <a:xfrm>
            <a:off x="522288" y="1404938"/>
            <a:ext cx="8064500" cy="46355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1pPr>
            <a:lvl2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2pPr>
            <a:lvl3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3pPr>
            <a:lvl4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4pPr>
            <a:lvl5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9pPr>
          </a:lstStyle>
          <a:p>
            <a:pPr>
              <a:buClr>
                <a:srgbClr val="000000"/>
              </a:buClr>
              <a:buSzPct val="100000"/>
              <a:buFont typeface="Wingdings" panose="05000000000000000000" pitchFamily="2" charset="2"/>
              <a:buChar char=""/>
            </a:pPr>
            <a:r>
              <a:rPr lang="ja-JP" altLang="en-US" sz="2400">
                <a:solidFill>
                  <a:srgbClr val="000000"/>
                </a:solidFill>
              </a:rPr>
              <a:t>平成２９年度一般会計補正予算（第２号）</a:t>
            </a:r>
            <a:endParaRPr lang="ja-JP" altLang="ja-JP" sz="2400">
              <a:solidFill>
                <a:srgbClr val="000000"/>
              </a:solidFill>
            </a:endParaRPr>
          </a:p>
        </p:txBody>
      </p:sp>
      <p:sp>
        <p:nvSpPr>
          <p:cNvPr id="26630" name="テキスト ボックス 12">
            <a:extLst>
              <a:ext uri="{FF2B5EF4-FFF2-40B4-BE49-F238E27FC236}">
                <a16:creationId xmlns:a16="http://schemas.microsoft.com/office/drawing/2014/main" id="{35EB9FEA-0F61-41AD-8202-0FA5B0A3CBA6}"/>
              </a:ext>
            </a:extLst>
          </p:cNvPr>
          <p:cNvSpPr>
            <a:spLocks/>
          </p:cNvSpPr>
          <p:nvPr/>
        </p:nvSpPr>
        <p:spPr bwMode="auto">
          <a:xfrm>
            <a:off x="481013" y="3754438"/>
            <a:ext cx="4248150" cy="1741487"/>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1pPr>
            <a:lvl2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2pPr>
            <a:lvl3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3pPr>
            <a:lvl4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4pPr>
            <a:lvl5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9pPr>
          </a:lstStyle>
          <a:p>
            <a:endParaRPr lang="en-US" altLang="ja-JP" sz="1100" u="sng">
              <a:solidFill>
                <a:srgbClr val="000000"/>
              </a:solidFill>
            </a:endParaRPr>
          </a:p>
          <a:p>
            <a:r>
              <a:rPr lang="ja-JP" altLang="en-US" sz="3200">
                <a:solidFill>
                  <a:srgbClr val="000000"/>
                </a:solidFill>
              </a:rPr>
              <a:t>たつの子アリーナ内</a:t>
            </a:r>
            <a:endParaRPr lang="en-US" altLang="ja-JP" sz="3200">
              <a:solidFill>
                <a:srgbClr val="000000"/>
              </a:solidFill>
            </a:endParaRPr>
          </a:p>
          <a:p>
            <a:r>
              <a:rPr lang="ja-JP" altLang="en-US" sz="3200">
                <a:solidFill>
                  <a:srgbClr val="000000"/>
                </a:solidFill>
              </a:rPr>
              <a:t>サブアリーナにボルダリング施設を設置</a:t>
            </a:r>
            <a:endParaRPr lang="ja-JP" altLang="ja-JP" sz="3200">
              <a:solidFill>
                <a:srgbClr val="000000"/>
              </a:solidFill>
            </a:endParaRPr>
          </a:p>
        </p:txBody>
      </p:sp>
      <p:sp>
        <p:nvSpPr>
          <p:cNvPr id="26631" name="テキスト ボックス 12">
            <a:extLst>
              <a:ext uri="{FF2B5EF4-FFF2-40B4-BE49-F238E27FC236}">
                <a16:creationId xmlns:a16="http://schemas.microsoft.com/office/drawing/2014/main" id="{154375B0-65F3-4606-A45E-D1E85628DC09}"/>
              </a:ext>
            </a:extLst>
          </p:cNvPr>
          <p:cNvSpPr>
            <a:spLocks/>
          </p:cNvSpPr>
          <p:nvPr/>
        </p:nvSpPr>
        <p:spPr bwMode="auto">
          <a:xfrm>
            <a:off x="522288" y="5627688"/>
            <a:ext cx="6985000" cy="10795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1pPr>
            <a:lvl2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2pPr>
            <a:lvl3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3pPr>
            <a:lvl4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4pPr>
            <a:lvl5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rgbClr val="000000"/>
                </a:solidFill>
              </a:rPr>
              <a:t>オープニング・セレモニー</a:t>
            </a:r>
            <a:endParaRPr lang="en-US" altLang="ja-JP" sz="3200">
              <a:solidFill>
                <a:srgbClr val="000000"/>
              </a:solidFill>
            </a:endParaRPr>
          </a:p>
          <a:p>
            <a:r>
              <a:rPr lang="ja-JP" altLang="en-US" sz="3200">
                <a:solidFill>
                  <a:srgbClr val="000000"/>
                </a:solidFill>
              </a:rPr>
              <a:t>平成３０年１月２６日　（予定）</a:t>
            </a:r>
            <a:endParaRPr lang="en-US" altLang="ja-JP" sz="3200">
              <a:solidFill>
                <a:srgbClr val="000000"/>
              </a:solidFill>
            </a:endParaRPr>
          </a:p>
        </p:txBody>
      </p:sp>
      <p:pic>
        <p:nvPicPr>
          <p:cNvPr id="26632" name="図 4">
            <a:extLst>
              <a:ext uri="{FF2B5EF4-FFF2-40B4-BE49-F238E27FC236}">
                <a16:creationId xmlns:a16="http://schemas.microsoft.com/office/drawing/2014/main" id="{35C76468-EF7B-47DD-96B0-6365E5654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550" y="1981200"/>
            <a:ext cx="4933950"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9D6B85AE-7AB4-418B-9AB8-3828F198B82C}"/>
              </a:ext>
            </a:extLst>
          </p:cNvPr>
          <p:cNvSpPr/>
          <p:nvPr/>
        </p:nvSpPr>
        <p:spPr>
          <a:xfrm>
            <a:off x="461302" y="1868784"/>
            <a:ext cx="5317446" cy="1754326"/>
          </a:xfrm>
          <a:prstGeom prst="rect">
            <a:avLst/>
          </a:prstGeom>
          <a:noFill/>
          <a:ln>
            <a:noFill/>
          </a:ln>
        </p:spPr>
        <p:txBody>
          <a:bodyPr>
            <a:spAutoFit/>
          </a:bodyPr>
          <a:lstStyle/>
          <a:p>
            <a:pPr>
              <a:defRPr/>
            </a:pPr>
            <a:r>
              <a:rPr lang="ja-JP" altLang="en-US" sz="3600" dirty="0">
                <a:ln w="12700" cmpd="sng">
                  <a:solidFill>
                    <a:schemeClr val="accent4"/>
                  </a:solidFill>
                  <a:prstDash val="solid"/>
                </a:ln>
                <a:solidFill>
                  <a:srgbClr val="FF0000"/>
                </a:solidFill>
                <a:latin typeface="HGS創英角ﾎﾟｯﾌﾟ体" panose="040B0A00000000000000" pitchFamily="50" charset="-128"/>
                <a:ea typeface="HGS創英角ﾎﾟｯﾌﾟ体" panose="040B0A00000000000000" pitchFamily="50" charset="-128"/>
              </a:rPr>
              <a:t>オリンピック種目の</a:t>
            </a:r>
            <a:endParaRPr lang="en-US" altLang="ja-JP" sz="3600" dirty="0">
              <a:ln w="12700" cmpd="sng">
                <a:solidFill>
                  <a:schemeClr val="accent4"/>
                </a:solidFill>
                <a:prstDash val="solid"/>
              </a:ln>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3600" dirty="0">
                <a:ln w="12700" cmpd="sng">
                  <a:solidFill>
                    <a:schemeClr val="accent4"/>
                  </a:solidFill>
                  <a:prstDash val="solid"/>
                </a:ln>
                <a:solidFill>
                  <a:srgbClr val="FF0000"/>
                </a:solidFill>
                <a:latin typeface="HGS創英角ﾎﾟｯﾌﾟ体" panose="040B0A00000000000000" pitchFamily="50" charset="-128"/>
                <a:ea typeface="HGS創英角ﾎﾟｯﾌﾟ体" panose="040B0A00000000000000" pitchFamily="50" charset="-128"/>
              </a:rPr>
              <a:t>ボルダリング競技で</a:t>
            </a:r>
            <a:endParaRPr lang="en-US" altLang="ja-JP" sz="3600" dirty="0">
              <a:ln w="12700" cmpd="sng">
                <a:solidFill>
                  <a:schemeClr val="accent4"/>
                </a:solidFill>
                <a:prstDash val="solid"/>
              </a:ln>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3600" dirty="0">
                <a:ln w="12700" cmpd="sng">
                  <a:solidFill>
                    <a:schemeClr val="accent4"/>
                  </a:solidFill>
                  <a:prstDash val="solid"/>
                </a:ln>
                <a:solidFill>
                  <a:srgbClr val="FF0000"/>
                </a:solidFill>
                <a:latin typeface="HGS創英角ﾎﾟｯﾌﾟ体" panose="040B0A00000000000000" pitchFamily="50" charset="-128"/>
                <a:ea typeface="HGS創英角ﾎﾟｯﾌﾟ体" panose="040B0A00000000000000" pitchFamily="50" charset="-128"/>
              </a:rPr>
              <a:t>みんな盛り上がろう～</a:t>
            </a:r>
            <a:endParaRPr lang="en-US" altLang="ja-JP" sz="3600" dirty="0">
              <a:ln w="12700" cmpd="sng">
                <a:solidFill>
                  <a:schemeClr val="accent4"/>
                </a:solidFill>
                <a:prstDash val="solid"/>
              </a:ln>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26634" name="テキスト ボックス 12">
            <a:extLst>
              <a:ext uri="{FF2B5EF4-FFF2-40B4-BE49-F238E27FC236}">
                <a16:creationId xmlns:a16="http://schemas.microsoft.com/office/drawing/2014/main" id="{5651EADB-E078-47D9-B2DA-E5FB0918F58E}"/>
              </a:ext>
            </a:extLst>
          </p:cNvPr>
          <p:cNvSpPr>
            <a:spLocks/>
          </p:cNvSpPr>
          <p:nvPr/>
        </p:nvSpPr>
        <p:spPr bwMode="auto">
          <a:xfrm>
            <a:off x="6499225" y="5681663"/>
            <a:ext cx="2806700" cy="75565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1pPr>
            <a:lvl2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2pPr>
            <a:lvl3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3pPr>
            <a:lvl4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4pPr>
            <a:lvl5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9pPr>
          </a:lstStyle>
          <a:p>
            <a:r>
              <a:rPr lang="ja-JP" altLang="en-US" sz="3200" u="sng">
                <a:solidFill>
                  <a:srgbClr val="000000"/>
                </a:solidFill>
              </a:rPr>
              <a:t>☆イメージ画像</a:t>
            </a:r>
            <a:endParaRPr lang="en-US" altLang="ja-JP" sz="3200" u="sng">
              <a:solidFill>
                <a:srgbClr val="000000"/>
              </a:solidFill>
            </a:endParaRPr>
          </a:p>
          <a:p>
            <a:endParaRPr lang="en-US" altLang="ja-JP" sz="1100" u="sng">
              <a:solidFill>
                <a:srgbClr val="000000"/>
              </a:solidFill>
            </a:endParaRPr>
          </a:p>
        </p:txBody>
      </p:sp>
    </p:spTree>
  </p:cSld>
  <p:clrMapOvr>
    <a:masterClrMapping/>
  </p:clrMapOvr>
  <p:transition spd="slow">
    <p:pull dir="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タイトル 1">
            <a:extLst>
              <a:ext uri="{FF2B5EF4-FFF2-40B4-BE49-F238E27FC236}">
                <a16:creationId xmlns:a16="http://schemas.microsoft.com/office/drawing/2014/main" id="{43E10CDC-0B73-4D37-9555-DF1297AB81BA}"/>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文教福祉委員会　議案第１０号</a:t>
            </a:r>
          </a:p>
        </p:txBody>
      </p:sp>
      <p:cxnSp>
        <p:nvCxnSpPr>
          <p:cNvPr id="10" name="直線コネクタ 9">
            <a:extLst>
              <a:ext uri="{FF2B5EF4-FFF2-40B4-BE49-F238E27FC236}">
                <a16:creationId xmlns:a16="http://schemas.microsoft.com/office/drawing/2014/main" id="{0E293B50-1E28-4465-9C72-698BF1D4D222}"/>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27652" name="テキスト ボックス 6">
            <a:extLst>
              <a:ext uri="{FF2B5EF4-FFF2-40B4-BE49-F238E27FC236}">
                <a16:creationId xmlns:a16="http://schemas.microsoft.com/office/drawing/2014/main" id="{9BE887FD-B3F8-4BBE-AFA3-18F3E303303D}"/>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27653" name="テキスト ボックス 14">
            <a:extLst>
              <a:ext uri="{FF2B5EF4-FFF2-40B4-BE49-F238E27FC236}">
                <a16:creationId xmlns:a16="http://schemas.microsoft.com/office/drawing/2014/main" id="{AF5AF8B5-8269-49E6-A363-6FF48E3711E7}"/>
              </a:ext>
            </a:extLst>
          </p:cNvPr>
          <p:cNvSpPr>
            <a:spLocks/>
          </p:cNvSpPr>
          <p:nvPr/>
        </p:nvSpPr>
        <p:spPr bwMode="auto">
          <a:xfrm>
            <a:off x="522288" y="1404938"/>
            <a:ext cx="8064500" cy="46355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1pPr>
            <a:lvl2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2pPr>
            <a:lvl3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3pPr>
            <a:lvl4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4pPr>
            <a:lvl5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9pPr>
          </a:lstStyle>
          <a:p>
            <a:pPr>
              <a:buClr>
                <a:srgbClr val="000000"/>
              </a:buClr>
              <a:buSzPct val="100000"/>
              <a:buFont typeface="Wingdings" panose="05000000000000000000" pitchFamily="2" charset="2"/>
              <a:buChar char=""/>
            </a:pPr>
            <a:r>
              <a:rPr lang="ja-JP" altLang="en-US" sz="2400">
                <a:solidFill>
                  <a:srgbClr val="000000"/>
                </a:solidFill>
              </a:rPr>
              <a:t>平成２９年度一般会計補正予算（第２号）</a:t>
            </a:r>
            <a:endParaRPr lang="ja-JP" altLang="ja-JP" sz="2400">
              <a:solidFill>
                <a:srgbClr val="000000"/>
              </a:solidFill>
            </a:endParaRPr>
          </a:p>
        </p:txBody>
      </p:sp>
      <p:sp>
        <p:nvSpPr>
          <p:cNvPr id="27654" name="テキスト ボックス 12">
            <a:extLst>
              <a:ext uri="{FF2B5EF4-FFF2-40B4-BE49-F238E27FC236}">
                <a16:creationId xmlns:a16="http://schemas.microsoft.com/office/drawing/2014/main" id="{7A16FBC1-D707-45A7-8640-03755D00D551}"/>
              </a:ext>
            </a:extLst>
          </p:cNvPr>
          <p:cNvSpPr>
            <a:spLocks/>
          </p:cNvSpPr>
          <p:nvPr/>
        </p:nvSpPr>
        <p:spPr bwMode="auto">
          <a:xfrm>
            <a:off x="522288" y="2659063"/>
            <a:ext cx="5567362" cy="1571625"/>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1pPr>
            <a:lvl2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2pPr>
            <a:lvl3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3pPr>
            <a:lvl4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4pPr>
            <a:lvl5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rgbClr val="000000"/>
                </a:solidFill>
              </a:rPr>
              <a:t>スマートフォン・アプリでポイントが貯まる「健幸マイレージ」がスタートしますよ　</a:t>
            </a:r>
            <a:r>
              <a:rPr lang="en-US" altLang="ja-JP" sz="3200">
                <a:solidFill>
                  <a:srgbClr val="000000"/>
                </a:solidFill>
              </a:rPr>
              <a:t>(^^)v</a:t>
            </a:r>
            <a:endParaRPr lang="ja-JP" altLang="ja-JP" sz="3200">
              <a:solidFill>
                <a:srgbClr val="000000"/>
              </a:solidFill>
            </a:endParaRPr>
          </a:p>
        </p:txBody>
      </p:sp>
      <p:sp>
        <p:nvSpPr>
          <p:cNvPr id="27655" name="テキスト ボックス 12">
            <a:extLst>
              <a:ext uri="{FF2B5EF4-FFF2-40B4-BE49-F238E27FC236}">
                <a16:creationId xmlns:a16="http://schemas.microsoft.com/office/drawing/2014/main" id="{701FDA48-752B-404A-8EC6-A6E57DD59D81}"/>
              </a:ext>
            </a:extLst>
          </p:cNvPr>
          <p:cNvSpPr>
            <a:spLocks/>
          </p:cNvSpPr>
          <p:nvPr/>
        </p:nvSpPr>
        <p:spPr bwMode="auto">
          <a:xfrm>
            <a:off x="501650" y="4756150"/>
            <a:ext cx="5592763" cy="2065338"/>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1pPr>
            <a:lvl2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2pPr>
            <a:lvl3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3pPr>
            <a:lvl4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4pPr>
            <a:lvl5pPr>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tabLst>
                <a:tab pos="0" algn="l"/>
                <a:tab pos="1041400" algn="l"/>
                <a:tab pos="2084388" algn="l"/>
                <a:tab pos="3127375" algn="l"/>
                <a:tab pos="4170363" algn="l"/>
                <a:tab pos="5213350" algn="l"/>
                <a:tab pos="6256338" algn="l"/>
                <a:tab pos="7299325" algn="l"/>
                <a:tab pos="8342313" algn="l"/>
                <a:tab pos="9385300" algn="l"/>
                <a:tab pos="10428288" algn="l"/>
              </a:tabLst>
              <a:defRPr kumimoji="1" sz="2100">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rgbClr val="000000"/>
                </a:solidFill>
              </a:rPr>
              <a:t>システム開始</a:t>
            </a:r>
            <a:endParaRPr lang="en-US" altLang="ja-JP" sz="3200">
              <a:solidFill>
                <a:srgbClr val="000000"/>
              </a:solidFill>
            </a:endParaRPr>
          </a:p>
          <a:p>
            <a:r>
              <a:rPr lang="ja-JP" altLang="en-US" sz="3200">
                <a:solidFill>
                  <a:srgbClr val="000000"/>
                </a:solidFill>
              </a:rPr>
              <a:t>平成２９年１２月１日　（予定）</a:t>
            </a:r>
            <a:endParaRPr lang="en-US" altLang="ja-JP" sz="3200">
              <a:solidFill>
                <a:srgbClr val="000000"/>
              </a:solidFill>
            </a:endParaRPr>
          </a:p>
          <a:p>
            <a:r>
              <a:rPr lang="ja-JP" altLang="en-US" sz="3200">
                <a:solidFill>
                  <a:srgbClr val="FF0000"/>
                </a:solidFill>
                <a:latin typeface="HGP創英角ﾎﾟｯﾌﾟ体" panose="040B0A00000000000000" pitchFamily="50" charset="-128"/>
                <a:ea typeface="HGP創英角ﾎﾟｯﾌﾟ体" panose="040B0A00000000000000" pitchFamily="50" charset="-128"/>
              </a:rPr>
              <a:t>ウォーキングイベントを</a:t>
            </a:r>
            <a:endParaRPr lang="en-US" altLang="ja-JP" sz="3200">
              <a:solidFill>
                <a:srgbClr val="FF0000"/>
              </a:solidFill>
              <a:latin typeface="HGP創英角ﾎﾟｯﾌﾟ体" panose="040B0A00000000000000" pitchFamily="50" charset="-128"/>
              <a:ea typeface="HGP創英角ﾎﾟｯﾌﾟ体" panose="040B0A00000000000000" pitchFamily="50" charset="-128"/>
            </a:endParaRPr>
          </a:p>
          <a:p>
            <a:r>
              <a:rPr lang="ja-JP" altLang="en-US" sz="3200">
                <a:solidFill>
                  <a:srgbClr val="FF0000"/>
                </a:solidFill>
                <a:latin typeface="HGP創英角ﾎﾟｯﾌﾟ体" panose="040B0A00000000000000" pitchFamily="50" charset="-128"/>
                <a:ea typeface="HGP創英角ﾎﾟｯﾌﾟ体" panose="040B0A00000000000000" pitchFamily="50" charset="-128"/>
              </a:rPr>
              <a:t>企画中です！</a:t>
            </a:r>
            <a:r>
              <a:rPr lang="en-US" altLang="ja-JP" sz="3200">
                <a:solidFill>
                  <a:srgbClr val="FF0000"/>
                </a:solidFill>
                <a:latin typeface="HGP創英角ﾎﾟｯﾌﾟ体" panose="040B0A00000000000000" pitchFamily="50" charset="-128"/>
                <a:ea typeface="HGP創英角ﾎﾟｯﾌﾟ体" panose="040B0A00000000000000" pitchFamily="50" charset="-128"/>
              </a:rPr>
              <a:t>12/2</a:t>
            </a:r>
          </a:p>
        </p:txBody>
      </p:sp>
      <p:pic>
        <p:nvPicPr>
          <p:cNvPr id="27656" name="図 3">
            <a:extLst>
              <a:ext uri="{FF2B5EF4-FFF2-40B4-BE49-F238E27FC236}">
                <a16:creationId xmlns:a16="http://schemas.microsoft.com/office/drawing/2014/main" id="{1559AB06-DEEA-4311-8CCF-ACCD2A60A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650" y="1636713"/>
            <a:ext cx="3841750"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a:extLst>
              <a:ext uri="{FF2B5EF4-FFF2-40B4-BE49-F238E27FC236}">
                <a16:creationId xmlns:a16="http://schemas.microsoft.com/office/drawing/2014/main" id="{F23345D4-FB1B-4B12-A6E3-0AA8BC43378E}"/>
              </a:ext>
            </a:extLst>
          </p:cNvPr>
          <p:cNvSpPr/>
          <p:nvPr/>
        </p:nvSpPr>
        <p:spPr>
          <a:xfrm>
            <a:off x="5922631" y="5910381"/>
            <a:ext cx="4284159" cy="1077218"/>
          </a:xfrm>
          <a:prstGeom prst="rect">
            <a:avLst/>
          </a:prstGeom>
          <a:noFill/>
          <a:ln>
            <a:noFill/>
          </a:ln>
        </p:spPr>
        <p:txBody>
          <a:bodyPr>
            <a:spAutoFit/>
          </a:bodyPr>
          <a:lstStyle/>
          <a:p>
            <a:pPr>
              <a:defRPr/>
            </a:pPr>
            <a:r>
              <a:rPr lang="ja-JP" altLang="en-US" sz="3200" dirty="0">
                <a:ln w="12700" cmpd="sng">
                  <a:solidFill>
                    <a:schemeClr val="accent4"/>
                  </a:solidFill>
                  <a:prstDash val="solid"/>
                </a:ln>
                <a:solidFill>
                  <a:srgbClr val="00B050"/>
                </a:solidFill>
                <a:latin typeface="HGS創英角ﾎﾟｯﾌﾟ体" panose="040B0A00000000000000" pitchFamily="50" charset="-128"/>
                <a:ea typeface="HGS創英角ﾎﾟｯﾌﾟ体" panose="040B0A00000000000000" pitchFamily="50" charset="-128"/>
              </a:rPr>
              <a:t>このキャラクターは？</a:t>
            </a:r>
            <a:endParaRPr lang="en-US" altLang="ja-JP" sz="3200" dirty="0">
              <a:ln w="12700" cmpd="sng">
                <a:solidFill>
                  <a:schemeClr val="accent4"/>
                </a:solidFill>
                <a:prstDash val="solid"/>
              </a:ln>
              <a:solidFill>
                <a:srgbClr val="00B050"/>
              </a:solidFill>
              <a:latin typeface="HGS創英角ﾎﾟｯﾌﾟ体" panose="040B0A00000000000000" pitchFamily="50" charset="-128"/>
              <a:ea typeface="HGS創英角ﾎﾟｯﾌﾟ体" panose="040B0A00000000000000" pitchFamily="50" charset="-128"/>
            </a:endParaRPr>
          </a:p>
          <a:p>
            <a:pPr>
              <a:defRPr/>
            </a:pPr>
            <a:r>
              <a:rPr lang="ja-JP" altLang="en-US" sz="3200" dirty="0">
                <a:ln w="12700" cmpd="sng">
                  <a:solidFill>
                    <a:schemeClr val="accent4"/>
                  </a:solidFill>
                  <a:prstDash val="solid"/>
                </a:ln>
                <a:solidFill>
                  <a:srgbClr val="0070C0"/>
                </a:solidFill>
                <a:latin typeface="HGS創英角ﾎﾟｯﾌﾟ体" panose="040B0A00000000000000" pitchFamily="50" charset="-128"/>
                <a:ea typeface="HGS創英角ﾎﾟｯﾌﾟ体" panose="040B0A00000000000000" pitchFamily="50" charset="-128"/>
              </a:rPr>
              <a:t>「たっぽくん」</a:t>
            </a:r>
            <a:endParaRPr lang="en-US" altLang="ja-JP" sz="3200" dirty="0">
              <a:ln w="12700" cmpd="sng">
                <a:solidFill>
                  <a:schemeClr val="accent4"/>
                </a:solidFill>
                <a:prstDash val="solid"/>
              </a:ln>
              <a:solidFill>
                <a:srgbClr val="0070C0"/>
              </a:solidFill>
              <a:latin typeface="HGS創英角ﾎﾟｯﾌﾟ体" panose="040B0A00000000000000" pitchFamily="50" charset="-128"/>
              <a:ea typeface="HGS創英角ﾎﾟｯﾌﾟ体" panose="040B0A00000000000000" pitchFamily="50" charset="-128"/>
            </a:endParaRPr>
          </a:p>
        </p:txBody>
      </p:sp>
    </p:spTree>
  </p:cSld>
  <p:clrMapOvr>
    <a:masterClrMapping/>
  </p:clrMapOvr>
  <p:transition spd="slow">
    <p:pull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a:extLst>
              <a:ext uri="{FF2B5EF4-FFF2-40B4-BE49-F238E27FC236}">
                <a16:creationId xmlns:a16="http://schemas.microsoft.com/office/drawing/2014/main" id="{1F40D68D-4184-4F3E-9EDD-2DF184F4CDD9}"/>
              </a:ext>
            </a:extLst>
          </p:cNvPr>
          <p:cNvSpPr>
            <a:spLocks noGrp="1"/>
          </p:cNvSpPr>
          <p:nvPr>
            <p:ph type="title"/>
          </p:nvPr>
        </p:nvSpPr>
        <p:spPr>
          <a:xfrm>
            <a:off x="738188" y="508000"/>
            <a:ext cx="9217025" cy="720725"/>
          </a:xfrm>
        </p:spPr>
        <p:txBody>
          <a:bodyPr/>
          <a:lstStyle/>
          <a:p>
            <a:pPr algn="l" eaLnBrk="1" hangingPunct="1"/>
            <a:r>
              <a:rPr lang="ja-JP" altLang="en-US" sz="4000" b="1">
                <a:solidFill>
                  <a:schemeClr val="bg1"/>
                </a:solidFill>
                <a:latin typeface="ＭＳ Ｐゴシック" panose="020B0600070205080204" pitchFamily="50" charset="-128"/>
              </a:rPr>
              <a:t>●　</a:t>
            </a:r>
            <a:r>
              <a:rPr lang="ja-JP" altLang="en-US" sz="4000" b="1">
                <a:solidFill>
                  <a:schemeClr val="bg1"/>
                </a:solidFill>
                <a:latin typeface="HGP創英角ｺﾞｼｯｸUB" panose="020B0900000000000000" pitchFamily="50" charset="-128"/>
                <a:ea typeface="HGP創英角ｺﾞｼｯｸUB" panose="020B0900000000000000" pitchFamily="50" charset="-128"/>
              </a:rPr>
              <a:t>環境生活委員会</a:t>
            </a:r>
          </a:p>
        </p:txBody>
      </p:sp>
      <p:cxnSp>
        <p:nvCxnSpPr>
          <p:cNvPr id="10" name="直線コネクタ 9">
            <a:extLst>
              <a:ext uri="{FF2B5EF4-FFF2-40B4-BE49-F238E27FC236}">
                <a16:creationId xmlns:a16="http://schemas.microsoft.com/office/drawing/2014/main" id="{561805D3-B690-4634-B486-34D8BBCB918C}"/>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28676" name="テキスト ボックス 14">
            <a:extLst>
              <a:ext uri="{FF2B5EF4-FFF2-40B4-BE49-F238E27FC236}">
                <a16:creationId xmlns:a16="http://schemas.microsoft.com/office/drawing/2014/main" id="{716717DE-48BB-4FA1-87F1-81CCBAC05853}"/>
              </a:ext>
            </a:extLst>
          </p:cNvPr>
          <p:cNvSpPr txBox="1">
            <a:spLocks noChangeArrowheads="1"/>
          </p:cNvSpPr>
          <p:nvPr/>
        </p:nvSpPr>
        <p:spPr bwMode="auto">
          <a:xfrm>
            <a:off x="593725" y="1376363"/>
            <a:ext cx="2736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a:latin typeface="HGP創英角ｺﾞｼｯｸUB" panose="020B0900000000000000" pitchFamily="50" charset="-128"/>
                <a:ea typeface="HGP創英角ｺﾞｼｯｸUB" panose="020B0900000000000000" pitchFamily="50" charset="-128"/>
              </a:rPr>
              <a:t>★所管部署紹介</a:t>
            </a:r>
            <a:r>
              <a:rPr lang="ja-JP" altLang="en-US" sz="2800"/>
              <a:t>　　</a:t>
            </a:r>
            <a:endParaRPr lang="en-US" altLang="ja-JP" sz="2800"/>
          </a:p>
        </p:txBody>
      </p:sp>
      <p:graphicFrame>
        <p:nvGraphicFramePr>
          <p:cNvPr id="12" name="表 11">
            <a:extLst>
              <a:ext uri="{FF2B5EF4-FFF2-40B4-BE49-F238E27FC236}">
                <a16:creationId xmlns:a16="http://schemas.microsoft.com/office/drawing/2014/main" id="{A3363868-5D15-44BD-9A96-B3C0CAC04FE5}"/>
              </a:ext>
            </a:extLst>
          </p:cNvPr>
          <p:cNvGraphicFramePr>
            <a:graphicFrameLocks noGrp="1"/>
          </p:cNvGraphicFramePr>
          <p:nvPr/>
        </p:nvGraphicFramePr>
        <p:xfrm>
          <a:off x="377825" y="5394325"/>
          <a:ext cx="10009188" cy="1554165"/>
        </p:xfrm>
        <a:graphic>
          <a:graphicData uri="http://schemas.openxmlformats.org/drawingml/2006/table">
            <a:tbl>
              <a:tblPr firstRow="1" bandRow="1">
                <a:tableStyleId>{5940675A-B579-460E-94D1-54222C63F5DA}</a:tableStyleId>
              </a:tblPr>
              <a:tblGrid>
                <a:gridCol w="1596289">
                  <a:extLst>
                    <a:ext uri="{9D8B030D-6E8A-4147-A177-3AD203B41FA5}">
                      <a16:colId xmlns:a16="http://schemas.microsoft.com/office/drawing/2014/main" val="20000"/>
                    </a:ext>
                  </a:extLst>
                </a:gridCol>
                <a:gridCol w="6900719">
                  <a:extLst>
                    <a:ext uri="{9D8B030D-6E8A-4147-A177-3AD203B41FA5}">
                      <a16:colId xmlns:a16="http://schemas.microsoft.com/office/drawing/2014/main" val="20001"/>
                    </a:ext>
                  </a:extLst>
                </a:gridCol>
                <a:gridCol w="1512180">
                  <a:extLst>
                    <a:ext uri="{9D8B030D-6E8A-4147-A177-3AD203B41FA5}">
                      <a16:colId xmlns:a16="http://schemas.microsoft.com/office/drawing/2014/main" val="20002"/>
                    </a:ext>
                  </a:extLst>
                </a:gridCol>
              </a:tblGrid>
              <a:tr h="335220">
                <a:tc>
                  <a:txBody>
                    <a:bodyPr/>
                    <a:lstStyle/>
                    <a:p>
                      <a:pPr algn="ctr"/>
                      <a:r>
                        <a:rPr kumimoji="1" lang="ja-JP" altLang="en-US" sz="1600" b="1" dirty="0"/>
                        <a:t>議案番号</a:t>
                      </a:r>
                    </a:p>
                  </a:txBody>
                  <a:tcPr marL="91433" marR="91433" marT="45690" marB="45690" anchor="ctr">
                    <a:solidFill>
                      <a:schemeClr val="bg1"/>
                    </a:solidFill>
                  </a:tcPr>
                </a:tc>
                <a:tc>
                  <a:txBody>
                    <a:bodyPr/>
                    <a:lstStyle/>
                    <a:p>
                      <a:pPr algn="ctr"/>
                      <a:r>
                        <a:rPr kumimoji="1" lang="ja-JP" altLang="en-US" sz="1600" b="1" dirty="0"/>
                        <a:t>議　　　案　　　内　　　容</a:t>
                      </a:r>
                    </a:p>
                  </a:txBody>
                  <a:tcPr marL="91433" marR="91433" marT="45690" marB="45690" anchor="ctr">
                    <a:solidFill>
                      <a:schemeClr val="bg1"/>
                    </a:solidFill>
                  </a:tcPr>
                </a:tc>
                <a:tc>
                  <a:txBody>
                    <a:bodyPr/>
                    <a:lstStyle/>
                    <a:p>
                      <a:pPr algn="ctr"/>
                      <a:r>
                        <a:rPr kumimoji="1" lang="ja-JP" altLang="en-US" sz="1600" b="1" dirty="0"/>
                        <a:t>議決結果</a:t>
                      </a:r>
                    </a:p>
                  </a:txBody>
                  <a:tcPr marL="91433" marR="91433" marT="45690" marB="45690" anchor="ctr">
                    <a:solidFill>
                      <a:schemeClr val="bg1"/>
                    </a:solidFill>
                  </a:tcPr>
                </a:tc>
                <a:extLst>
                  <a:ext uri="{0D108BD9-81ED-4DB2-BD59-A6C34878D82A}">
                    <a16:rowId xmlns:a16="http://schemas.microsoft.com/office/drawing/2014/main" val="10000"/>
                  </a:ext>
                </a:extLst>
              </a:tr>
              <a:tr h="304735">
                <a:tc>
                  <a:txBody>
                    <a:bodyPr/>
                    <a:lstStyle/>
                    <a:p>
                      <a:r>
                        <a:rPr kumimoji="1" lang="ja-JP" altLang="en-US" sz="1400" dirty="0"/>
                        <a:t>議案第１０号</a:t>
                      </a:r>
                    </a:p>
                  </a:txBody>
                  <a:tcPr marL="91433" marR="91433" marT="45672" marB="45672">
                    <a:solidFill>
                      <a:schemeClr val="bg1"/>
                    </a:solidFill>
                  </a:tcPr>
                </a:tc>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1" lang="ja-JP" altLang="en-US" sz="1400" dirty="0"/>
                        <a:t>平成２９年度一般会計補正予算（第２号）</a:t>
                      </a:r>
                    </a:p>
                  </a:txBody>
                  <a:tcPr marL="91433" marR="91433" marT="45672" marB="45672">
                    <a:solidFill>
                      <a:schemeClr val="bg1"/>
                    </a:solidFill>
                  </a:tcPr>
                </a:tc>
                <a:tc>
                  <a:txBody>
                    <a:bodyPr/>
                    <a:lstStyle/>
                    <a:p>
                      <a:pPr algn="ctr"/>
                      <a:r>
                        <a:rPr kumimoji="1" lang="ja-JP" altLang="en-US" sz="1400" dirty="0"/>
                        <a:t>賛成多数可決</a:t>
                      </a:r>
                    </a:p>
                  </a:txBody>
                  <a:tcPr marL="91433" marR="91433" marT="45672" marB="45672">
                    <a:solidFill>
                      <a:schemeClr val="bg1"/>
                    </a:solidFill>
                  </a:tcPr>
                </a:tc>
                <a:extLst>
                  <a:ext uri="{0D108BD9-81ED-4DB2-BD59-A6C34878D82A}">
                    <a16:rowId xmlns:a16="http://schemas.microsoft.com/office/drawing/2014/main" val="10001"/>
                  </a:ext>
                </a:extLst>
              </a:tr>
              <a:tr h="304735">
                <a:tc>
                  <a:txBody>
                    <a:bodyPr/>
                    <a:lstStyle/>
                    <a:p>
                      <a:r>
                        <a:rPr kumimoji="1" lang="ja-JP" altLang="en-US" sz="1400" dirty="0"/>
                        <a:t>議案第１２号</a:t>
                      </a:r>
                    </a:p>
                  </a:txBody>
                  <a:tcPr marL="91433" marR="91433" marT="45672" marB="45672">
                    <a:solidFill>
                      <a:schemeClr val="bg1"/>
                    </a:solidFill>
                  </a:tcPr>
                </a:tc>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1" lang="ja-JP" altLang="en-US" sz="1400" dirty="0"/>
                        <a:t>平成２９年度龍ケ崎市公共下水道事業特別会計補正予算（第２号）</a:t>
                      </a:r>
                    </a:p>
                  </a:txBody>
                  <a:tcPr marL="91433" marR="91433" marT="45672" marB="45672">
                    <a:solidFill>
                      <a:schemeClr val="bg1"/>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全会一致可決</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txBody>
                  <a:tcPr marL="91433" marR="91433" marT="45672" marB="45672">
                    <a:solidFill>
                      <a:schemeClr val="bg1"/>
                    </a:solidFill>
                  </a:tcPr>
                </a:tc>
                <a:extLst>
                  <a:ext uri="{0D108BD9-81ED-4DB2-BD59-A6C34878D82A}">
                    <a16:rowId xmlns:a16="http://schemas.microsoft.com/office/drawing/2014/main" val="10002"/>
                  </a:ext>
                </a:extLst>
              </a:tr>
              <a:tr h="304735">
                <a:tc>
                  <a:txBody>
                    <a:bodyPr/>
                    <a:lstStyle/>
                    <a:p>
                      <a:r>
                        <a:rPr kumimoji="1" lang="ja-JP" altLang="en-US" sz="1400" dirty="0"/>
                        <a:t>議案第１３号</a:t>
                      </a:r>
                    </a:p>
                  </a:txBody>
                  <a:tcPr marL="91433" marR="91433" marT="45672" marB="45672">
                    <a:solidFill>
                      <a:schemeClr val="bg1"/>
                    </a:solidFill>
                  </a:tcPr>
                </a:tc>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1" lang="ja-JP" altLang="en-US" sz="1400" dirty="0"/>
                        <a:t>平成２９年度龍ケ崎市農業集落排水事業特別会計補正予算（第１号）</a:t>
                      </a:r>
                    </a:p>
                  </a:txBody>
                  <a:tcPr marL="91433" marR="91433" marT="45672" marB="45672">
                    <a:solidFill>
                      <a:schemeClr val="bg1"/>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全会一致可決</a:t>
                      </a:r>
                    </a:p>
                  </a:txBody>
                  <a:tcPr marL="91433" marR="91433" marT="45672" marB="45672">
                    <a:solidFill>
                      <a:schemeClr val="bg1"/>
                    </a:solidFill>
                  </a:tcPr>
                </a:tc>
                <a:extLst>
                  <a:ext uri="{0D108BD9-81ED-4DB2-BD59-A6C34878D82A}">
                    <a16:rowId xmlns:a16="http://schemas.microsoft.com/office/drawing/2014/main" val="10003"/>
                  </a:ext>
                </a:extLst>
              </a:tr>
              <a:tr h="304740">
                <a:tc>
                  <a:txBody>
                    <a:bodyPr/>
                    <a:lstStyle/>
                    <a:p>
                      <a:r>
                        <a:rPr kumimoji="1" lang="ja-JP" altLang="en-US" sz="1400" dirty="0"/>
                        <a:t>陳情第３号</a:t>
                      </a:r>
                    </a:p>
                  </a:txBody>
                  <a:tcPr marL="91433" marR="91433" marT="45690" marB="45690">
                    <a:solidFill>
                      <a:schemeClr val="bg1"/>
                    </a:solidFill>
                  </a:tcPr>
                </a:tc>
                <a:tc>
                  <a:txBody>
                    <a:bodyPr/>
                    <a:lstStyle/>
                    <a:p>
                      <a:r>
                        <a:rPr kumimoji="1" lang="ja-JP" altLang="en-US" sz="1400" dirty="0"/>
                        <a:t>「赤レンガ門塀と緑の景観」の継承を求める陳情書</a:t>
                      </a:r>
                    </a:p>
                  </a:txBody>
                  <a:tcPr marL="91433" marR="91433" marT="45690" marB="45690">
                    <a:solidFill>
                      <a:schemeClr val="bg1"/>
                    </a:solidFill>
                  </a:tcPr>
                </a:tc>
                <a:tc>
                  <a:txBody>
                    <a:bodyPr/>
                    <a:lstStyle/>
                    <a:p>
                      <a:pPr algn="ctr"/>
                      <a:r>
                        <a:rPr kumimoji="1" lang="ja-JP" altLang="en-US" sz="1400" dirty="0"/>
                        <a:t>全会一致採択</a:t>
                      </a:r>
                    </a:p>
                  </a:txBody>
                  <a:tcPr marL="91433" marR="91433" marT="45690" marB="45690">
                    <a:solidFill>
                      <a:schemeClr val="bg1"/>
                    </a:solidFill>
                  </a:tcPr>
                </a:tc>
                <a:extLst>
                  <a:ext uri="{0D108BD9-81ED-4DB2-BD59-A6C34878D82A}">
                    <a16:rowId xmlns:a16="http://schemas.microsoft.com/office/drawing/2014/main" val="10004"/>
                  </a:ext>
                </a:extLst>
              </a:tr>
            </a:tbl>
          </a:graphicData>
        </a:graphic>
      </p:graphicFrame>
      <p:sp>
        <p:nvSpPr>
          <p:cNvPr id="28703" name="テキスト ボックス 15">
            <a:extLst>
              <a:ext uri="{FF2B5EF4-FFF2-40B4-BE49-F238E27FC236}">
                <a16:creationId xmlns:a16="http://schemas.microsoft.com/office/drawing/2014/main" id="{BF627BD7-5C93-40AD-9C2A-F9BAADCA9300}"/>
              </a:ext>
            </a:extLst>
          </p:cNvPr>
          <p:cNvSpPr txBox="1">
            <a:spLocks noChangeArrowheads="1"/>
          </p:cNvSpPr>
          <p:nvPr/>
        </p:nvSpPr>
        <p:spPr bwMode="auto">
          <a:xfrm>
            <a:off x="558800" y="2046288"/>
            <a:ext cx="96837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b="1" dirty="0">
                <a:solidFill>
                  <a:srgbClr val="FF0000"/>
                </a:solidFill>
                <a:latin typeface="HGP創英角ｺﾞｼｯｸUB" panose="020B0900000000000000" pitchFamily="50" charset="-128"/>
                <a:ea typeface="HGP創英角ｺﾞｼｯｸUB" panose="020B0900000000000000" pitchFamily="50" charset="-128"/>
              </a:rPr>
              <a:t>○都市環境部</a:t>
            </a:r>
            <a:endParaRPr lang="en-US" altLang="ja-JP" sz="3200" b="1"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2800" dirty="0">
                <a:latin typeface="HGP創英角ｺﾞｼｯｸUB" panose="020B0900000000000000" pitchFamily="50" charset="-128"/>
                <a:ea typeface="HGP創英角ｺﾞｼｯｸUB" panose="020B0900000000000000" pitchFamily="50" charset="-128"/>
              </a:rPr>
              <a:t>・都市計画課・施設整備課・下水道課・環境対策課</a:t>
            </a:r>
            <a:endParaRPr lang="en-US" altLang="ja-JP" sz="2800" dirty="0">
              <a:latin typeface="HGP創英角ｺﾞｼｯｸUB" panose="020B0900000000000000" pitchFamily="50" charset="-128"/>
              <a:ea typeface="HGP創英角ｺﾞｼｯｸUB" panose="020B0900000000000000" pitchFamily="50" charset="-128"/>
            </a:endParaRPr>
          </a:p>
          <a:p>
            <a:r>
              <a:rPr lang="ja-JP" altLang="en-US" sz="2800" dirty="0">
                <a:latin typeface="HGP創英角ｺﾞｼｯｸUB" panose="020B0900000000000000" pitchFamily="50" charset="-128"/>
                <a:ea typeface="HGP創英角ｺﾞｼｯｸUB" panose="020B0900000000000000" pitchFamily="50" charset="-128"/>
              </a:rPr>
              <a:t>・工業団地整備プロジェクト課</a:t>
            </a:r>
            <a:endParaRPr lang="en-US" altLang="ja-JP" sz="2800" dirty="0">
              <a:latin typeface="HGP創英角ｺﾞｼｯｸUB" panose="020B0900000000000000" pitchFamily="50" charset="-128"/>
              <a:ea typeface="HGP創英角ｺﾞｼｯｸUB" panose="020B0900000000000000" pitchFamily="50" charset="-128"/>
            </a:endParaRPr>
          </a:p>
        </p:txBody>
      </p:sp>
      <p:sp>
        <p:nvSpPr>
          <p:cNvPr id="28704" name="テキスト ボックス 15">
            <a:extLst>
              <a:ext uri="{FF2B5EF4-FFF2-40B4-BE49-F238E27FC236}">
                <a16:creationId xmlns:a16="http://schemas.microsoft.com/office/drawing/2014/main" id="{821BFCF7-1D81-41A3-8AE6-D875F5AE6298}"/>
              </a:ext>
            </a:extLst>
          </p:cNvPr>
          <p:cNvSpPr txBox="1">
            <a:spLocks noChangeArrowheads="1"/>
          </p:cNvSpPr>
          <p:nvPr/>
        </p:nvSpPr>
        <p:spPr bwMode="auto">
          <a:xfrm>
            <a:off x="558800" y="3492500"/>
            <a:ext cx="96837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b="1" dirty="0">
                <a:solidFill>
                  <a:srgbClr val="FF0000"/>
                </a:solidFill>
                <a:latin typeface="HGP創英角ｺﾞｼｯｸUB" panose="020B0900000000000000" pitchFamily="50" charset="-128"/>
                <a:ea typeface="HGP創英角ｺﾞｼｯｸUB" panose="020B0900000000000000" pitchFamily="50" charset="-128"/>
              </a:rPr>
              <a:t>○市民生活部</a:t>
            </a:r>
            <a:endParaRPr lang="en-US" altLang="ja-JP" sz="3200" b="1"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2800" dirty="0">
                <a:latin typeface="HGP創英角ｺﾞｼｯｸUB" panose="020B0900000000000000" pitchFamily="50" charset="-128"/>
                <a:ea typeface="HGP創英角ｺﾞｼｯｸUB" panose="020B0900000000000000" pitchFamily="50" charset="-128"/>
              </a:rPr>
              <a:t>・市民窓口課・市民協働課・商工観光課・農業政策課</a:t>
            </a:r>
            <a:endParaRPr lang="en-US" altLang="ja-JP" sz="2800" dirty="0">
              <a:latin typeface="HGP創英角ｺﾞｼｯｸUB" panose="020B0900000000000000" pitchFamily="50" charset="-128"/>
              <a:ea typeface="HGP創英角ｺﾞｼｯｸUB" panose="020B0900000000000000" pitchFamily="50" charset="-128"/>
            </a:endParaRPr>
          </a:p>
          <a:p>
            <a:r>
              <a:rPr lang="ja-JP" altLang="en-US" sz="2800" dirty="0">
                <a:latin typeface="HGP創英角ｺﾞｼｯｸUB" panose="020B0900000000000000" pitchFamily="50" charset="-128"/>
                <a:ea typeface="HGP創英角ｺﾞｼｯｸUB" panose="020B0900000000000000" pitchFamily="50" charset="-128"/>
              </a:rPr>
              <a:t>・農業委員会事務局・交通防犯課</a:t>
            </a:r>
          </a:p>
        </p:txBody>
      </p:sp>
    </p:spTree>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a:extLst>
              <a:ext uri="{FF2B5EF4-FFF2-40B4-BE49-F238E27FC236}">
                <a16:creationId xmlns:a16="http://schemas.microsoft.com/office/drawing/2014/main" id="{09E6B088-C2D9-4466-B349-86DFEEB628D7}"/>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HGP創英角ｺﾞｼｯｸUB" panose="020B0900000000000000" pitchFamily="50" charset="-128"/>
                <a:ea typeface="HGP創英角ｺﾞｼｯｸUB" panose="020B0900000000000000" pitchFamily="50" charset="-128"/>
              </a:rPr>
              <a:t>●　市民活動日本一！！</a:t>
            </a:r>
          </a:p>
        </p:txBody>
      </p:sp>
      <p:sp>
        <p:nvSpPr>
          <p:cNvPr id="29699" name="テキスト ボックス 14">
            <a:extLst>
              <a:ext uri="{FF2B5EF4-FFF2-40B4-BE49-F238E27FC236}">
                <a16:creationId xmlns:a16="http://schemas.microsoft.com/office/drawing/2014/main" id="{4E3C06EA-04E5-45FD-BF45-E4D87B4CEFF6}"/>
              </a:ext>
            </a:extLst>
          </p:cNvPr>
          <p:cNvSpPr txBox="1">
            <a:spLocks noChangeArrowheads="1"/>
          </p:cNvSpPr>
          <p:nvPr/>
        </p:nvSpPr>
        <p:spPr bwMode="auto">
          <a:xfrm>
            <a:off x="522288" y="1404938"/>
            <a:ext cx="8640762"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3600">
                <a:latin typeface="HGP創英角ｺﾞｼｯｸUB" panose="020B0900000000000000" pitchFamily="50" charset="-128"/>
                <a:ea typeface="HGP創英角ｺﾞｼｯｸUB" panose="020B0900000000000000" pitchFamily="50" charset="-128"/>
              </a:rPr>
              <a:t>コミュニティセンター管理費　（</a:t>
            </a:r>
            <a:r>
              <a:rPr lang="en-US" altLang="ja-JP" sz="3600">
                <a:latin typeface="HGP創英角ｺﾞｼｯｸUB" panose="020B0900000000000000" pitchFamily="50" charset="-128"/>
                <a:ea typeface="HGP創英角ｺﾞｼｯｸUB" panose="020B0900000000000000" pitchFamily="50" charset="-128"/>
              </a:rPr>
              <a:t>13</a:t>
            </a:r>
            <a:r>
              <a:rPr lang="ja-JP" altLang="en-US" sz="3600">
                <a:latin typeface="HGP創英角ｺﾞｼｯｸUB" panose="020B0900000000000000" pitchFamily="50" charset="-128"/>
                <a:ea typeface="HGP創英角ｺﾞｼｯｸUB" panose="020B0900000000000000" pitchFamily="50" charset="-128"/>
              </a:rPr>
              <a:t>施設）</a:t>
            </a:r>
          </a:p>
        </p:txBody>
      </p:sp>
      <p:cxnSp>
        <p:nvCxnSpPr>
          <p:cNvPr id="10" name="直線コネクタ 9">
            <a:extLst>
              <a:ext uri="{FF2B5EF4-FFF2-40B4-BE49-F238E27FC236}">
                <a16:creationId xmlns:a16="http://schemas.microsoft.com/office/drawing/2014/main" id="{6E28535F-9859-453F-BAC8-E511FC8CD3CC}"/>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29701" name="テキスト ボックス 12">
            <a:extLst>
              <a:ext uri="{FF2B5EF4-FFF2-40B4-BE49-F238E27FC236}">
                <a16:creationId xmlns:a16="http://schemas.microsoft.com/office/drawing/2014/main" id="{541D9877-F588-4416-80F8-F12B34ECD499}"/>
              </a:ext>
            </a:extLst>
          </p:cNvPr>
          <p:cNvSpPr txBox="1">
            <a:spLocks noChangeArrowheads="1"/>
          </p:cNvSpPr>
          <p:nvPr/>
        </p:nvSpPr>
        <p:spPr bwMode="auto">
          <a:xfrm>
            <a:off x="738188" y="2195513"/>
            <a:ext cx="77771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a:latin typeface="HGP創英角ｺﾞｼｯｸUB" panose="020B0900000000000000" pitchFamily="50" charset="-128"/>
                <a:ea typeface="HGP創英角ｺﾞｼｯｸUB" panose="020B0900000000000000" pitchFamily="50" charset="-128"/>
              </a:rPr>
              <a:t>・</a:t>
            </a:r>
            <a:r>
              <a:rPr lang="en-US" altLang="ja-JP" sz="2800">
                <a:latin typeface="HGP創英角ｺﾞｼｯｸUB" panose="020B0900000000000000" pitchFamily="50" charset="-128"/>
                <a:ea typeface="HGP創英角ｺﾞｼｯｸUB" panose="020B0900000000000000" pitchFamily="50" charset="-128"/>
              </a:rPr>
              <a:t>28</a:t>
            </a:r>
            <a:r>
              <a:rPr lang="ja-JP" altLang="en-US" sz="2800">
                <a:latin typeface="HGP創英角ｺﾞｼｯｸUB" panose="020B0900000000000000" pitchFamily="50" charset="-128"/>
                <a:ea typeface="HGP創英角ｺﾞｼｯｸUB" panose="020B0900000000000000" pitchFamily="50" charset="-128"/>
              </a:rPr>
              <a:t>年度決算額　</a:t>
            </a:r>
            <a:r>
              <a:rPr lang="en-US" altLang="ja-JP" sz="2800">
                <a:latin typeface="HGP創英角ｺﾞｼｯｸUB" panose="020B0900000000000000" pitchFamily="50" charset="-128"/>
                <a:ea typeface="HGP創英角ｺﾞｼｯｸUB" panose="020B0900000000000000" pitchFamily="50" charset="-128"/>
              </a:rPr>
              <a:t>101,077</a:t>
            </a:r>
            <a:r>
              <a:rPr lang="ja-JP" altLang="en-US" sz="2800">
                <a:latin typeface="HGP創英角ｺﾞｼｯｸUB" panose="020B0900000000000000" pitchFamily="50" charset="-128"/>
                <a:ea typeface="HGP創英角ｺﾞｼｯｸUB" panose="020B0900000000000000" pitchFamily="50" charset="-128"/>
              </a:rPr>
              <a:t>千円</a:t>
            </a:r>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⇒うち、各施設の改修工事　</a:t>
            </a:r>
            <a:r>
              <a:rPr lang="en-US" altLang="ja-JP" sz="2800">
                <a:latin typeface="HGP創英角ｺﾞｼｯｸUB" panose="020B0900000000000000" pitchFamily="50" charset="-128"/>
                <a:ea typeface="HGP創英角ｺﾞｼｯｸUB" panose="020B0900000000000000" pitchFamily="50" charset="-128"/>
              </a:rPr>
              <a:t>18,406</a:t>
            </a:r>
            <a:r>
              <a:rPr lang="ja-JP" altLang="en-US" sz="2800">
                <a:latin typeface="HGP創英角ｺﾞｼｯｸUB" panose="020B0900000000000000" pitchFamily="50" charset="-128"/>
                <a:ea typeface="HGP創英角ｺﾞｼｯｸUB" panose="020B0900000000000000" pitchFamily="50" charset="-128"/>
              </a:rPr>
              <a:t>千円</a:t>
            </a:r>
            <a:endParaRPr lang="en-US" altLang="ja-JP" sz="2800">
              <a:latin typeface="HGP創英角ｺﾞｼｯｸUB" panose="020B0900000000000000" pitchFamily="50" charset="-128"/>
              <a:ea typeface="HGP創英角ｺﾞｼｯｸUB" panose="020B0900000000000000" pitchFamily="50" charset="-128"/>
            </a:endParaRPr>
          </a:p>
          <a:p>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a:t>
            </a:r>
            <a:r>
              <a:rPr lang="en-US" altLang="ja-JP" sz="2800">
                <a:latin typeface="HGP創英角ｺﾞｼｯｸUB" panose="020B0900000000000000" pitchFamily="50" charset="-128"/>
                <a:ea typeface="HGP創英角ｺﾞｼｯｸUB" panose="020B0900000000000000" pitchFamily="50" charset="-128"/>
              </a:rPr>
              <a:t>29</a:t>
            </a:r>
            <a:r>
              <a:rPr lang="ja-JP" altLang="en-US" sz="2800">
                <a:latin typeface="HGP創英角ｺﾞｼｯｸUB" panose="020B0900000000000000" pitchFamily="50" charset="-128"/>
                <a:ea typeface="HGP創英角ｺﾞｼｯｸUB" panose="020B0900000000000000" pitchFamily="50" charset="-128"/>
              </a:rPr>
              <a:t>年度予算額　</a:t>
            </a:r>
            <a:r>
              <a:rPr lang="en-US" altLang="ja-JP" sz="2800">
                <a:latin typeface="HGP創英角ｺﾞｼｯｸUB" panose="020B0900000000000000" pitchFamily="50" charset="-128"/>
                <a:ea typeface="HGP創英角ｺﾞｼｯｸUB" panose="020B0900000000000000" pitchFamily="50" charset="-128"/>
              </a:rPr>
              <a:t>228,702</a:t>
            </a:r>
            <a:r>
              <a:rPr lang="ja-JP" altLang="en-US" sz="2800">
                <a:latin typeface="HGP創英角ｺﾞｼｯｸUB" panose="020B0900000000000000" pitchFamily="50" charset="-128"/>
                <a:ea typeface="HGP創英角ｺﾞｼｯｸUB" panose="020B0900000000000000" pitchFamily="50" charset="-128"/>
              </a:rPr>
              <a:t>千円</a:t>
            </a:r>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⇒うち、各施設の改修工事　</a:t>
            </a:r>
            <a:r>
              <a:rPr lang="en-US" altLang="ja-JP" sz="2800">
                <a:latin typeface="HGP創英角ｺﾞｼｯｸUB" panose="020B0900000000000000" pitchFamily="50" charset="-128"/>
                <a:ea typeface="HGP創英角ｺﾞｼｯｸUB" panose="020B0900000000000000" pitchFamily="50" charset="-128"/>
              </a:rPr>
              <a:t>127,307</a:t>
            </a:r>
            <a:r>
              <a:rPr lang="ja-JP" altLang="en-US" sz="2800">
                <a:latin typeface="HGP創英角ｺﾞｼｯｸUB" panose="020B0900000000000000" pitchFamily="50" charset="-128"/>
                <a:ea typeface="HGP創英角ｺﾞｼｯｸUB" panose="020B0900000000000000" pitchFamily="50" charset="-128"/>
              </a:rPr>
              <a:t>千円</a:t>
            </a:r>
            <a:endParaRPr lang="en-US" altLang="ja-JP" sz="2800">
              <a:latin typeface="HGP創英角ｺﾞｼｯｸUB" panose="020B0900000000000000" pitchFamily="50" charset="-128"/>
              <a:ea typeface="HGP創英角ｺﾞｼｯｸUB" panose="020B0900000000000000" pitchFamily="50" charset="-128"/>
            </a:endParaRPr>
          </a:p>
          <a:p>
            <a:endParaRPr lang="en-US" altLang="ja-JP" sz="2800">
              <a:latin typeface="HGP創英角ｺﾞｼｯｸUB" panose="020B0900000000000000" pitchFamily="50" charset="-128"/>
              <a:ea typeface="HGP創英角ｺﾞｼｯｸUB" panose="020B0900000000000000" pitchFamily="50" charset="-128"/>
            </a:endParaRPr>
          </a:p>
          <a:p>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a:t>
            </a:r>
            <a:endParaRPr lang="en-US" altLang="ja-JP" sz="2800">
              <a:latin typeface="HGP創英角ｺﾞｼｯｸUB" panose="020B0900000000000000" pitchFamily="50" charset="-128"/>
              <a:ea typeface="HGP創英角ｺﾞｼｯｸUB" panose="020B0900000000000000" pitchFamily="50" charset="-128"/>
            </a:endParaRPr>
          </a:p>
        </p:txBody>
      </p:sp>
      <p:sp>
        <p:nvSpPr>
          <p:cNvPr id="29702" name="テキスト ボックス 6">
            <a:extLst>
              <a:ext uri="{FF2B5EF4-FFF2-40B4-BE49-F238E27FC236}">
                <a16:creationId xmlns:a16="http://schemas.microsoft.com/office/drawing/2014/main" id="{89C82737-C3CB-4B1E-90AD-BC5A9E967882}"/>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29703" name="テキスト ボックス 12">
            <a:extLst>
              <a:ext uri="{FF2B5EF4-FFF2-40B4-BE49-F238E27FC236}">
                <a16:creationId xmlns:a16="http://schemas.microsoft.com/office/drawing/2014/main" id="{81E15531-A392-4798-A18D-F142A0E6C968}"/>
              </a:ext>
            </a:extLst>
          </p:cNvPr>
          <p:cNvSpPr txBox="1">
            <a:spLocks noChangeArrowheads="1"/>
          </p:cNvSpPr>
          <p:nvPr/>
        </p:nvSpPr>
        <p:spPr bwMode="auto">
          <a:xfrm>
            <a:off x="738188" y="4589463"/>
            <a:ext cx="70088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solidFill>
                  <a:srgbClr val="FF3300"/>
                </a:solidFill>
                <a:latin typeface="HGP創英角ｺﾞｼｯｸUB" panose="020B0900000000000000" pitchFamily="50" charset="-128"/>
                <a:ea typeface="HGP創英角ｺﾞｼｯｸUB" panose="020B0900000000000000" pitchFamily="50" charset="-128"/>
              </a:rPr>
              <a:t>☆開館日数　年間</a:t>
            </a:r>
            <a:r>
              <a:rPr lang="en-US" altLang="ja-JP" sz="2800">
                <a:solidFill>
                  <a:srgbClr val="FF3300"/>
                </a:solidFill>
                <a:latin typeface="HGP創英角ｺﾞｼｯｸUB" panose="020B0900000000000000" pitchFamily="50" charset="-128"/>
                <a:ea typeface="HGP創英角ｺﾞｼｯｸUB" panose="020B0900000000000000" pitchFamily="50" charset="-128"/>
              </a:rPr>
              <a:t>293</a:t>
            </a:r>
            <a:r>
              <a:rPr lang="ja-JP" altLang="en-US" sz="2800">
                <a:solidFill>
                  <a:srgbClr val="FF3300"/>
                </a:solidFill>
                <a:latin typeface="HGP創英角ｺﾞｼｯｸUB" panose="020B0900000000000000" pitchFamily="50" charset="-128"/>
                <a:ea typeface="HGP創英角ｺﾞｼｯｸUB" panose="020B0900000000000000" pitchFamily="50" charset="-128"/>
              </a:rPr>
              <a:t>～</a:t>
            </a:r>
            <a:r>
              <a:rPr lang="en-US" altLang="ja-JP" sz="2800">
                <a:solidFill>
                  <a:srgbClr val="FF3300"/>
                </a:solidFill>
                <a:latin typeface="HGP創英角ｺﾞｼｯｸUB" panose="020B0900000000000000" pitchFamily="50" charset="-128"/>
                <a:ea typeface="HGP創英角ｺﾞｼｯｸUB" panose="020B0900000000000000" pitchFamily="50" charset="-128"/>
              </a:rPr>
              <a:t>294</a:t>
            </a:r>
            <a:r>
              <a:rPr lang="ja-JP" altLang="en-US" sz="2800">
                <a:solidFill>
                  <a:srgbClr val="FF3300"/>
                </a:solidFill>
                <a:latin typeface="HGP創英角ｺﾞｼｯｸUB" panose="020B0900000000000000" pitchFamily="50" charset="-128"/>
                <a:ea typeface="HGP創英角ｺﾞｼｯｸUB" panose="020B0900000000000000" pitchFamily="50" charset="-128"/>
              </a:rPr>
              <a:t>日</a:t>
            </a:r>
            <a:endParaRPr lang="en-US" altLang="ja-JP" sz="2800">
              <a:solidFill>
                <a:srgbClr val="FF3300"/>
              </a:solidFill>
              <a:latin typeface="HGP創英角ｺﾞｼｯｸUB" panose="020B0900000000000000" pitchFamily="50" charset="-128"/>
              <a:ea typeface="HGP創英角ｺﾞｼｯｸUB" panose="020B0900000000000000" pitchFamily="50" charset="-128"/>
            </a:endParaRPr>
          </a:p>
          <a:p>
            <a:endParaRPr lang="en-US" altLang="ja-JP" sz="2800">
              <a:solidFill>
                <a:srgbClr val="FF3300"/>
              </a:solidFill>
              <a:latin typeface="HGP創英角ｺﾞｼｯｸUB" panose="020B0900000000000000" pitchFamily="50" charset="-128"/>
              <a:ea typeface="HGP創英角ｺﾞｼｯｸUB" panose="020B0900000000000000" pitchFamily="50" charset="-128"/>
            </a:endParaRPr>
          </a:p>
          <a:p>
            <a:r>
              <a:rPr lang="ja-JP" altLang="en-US" sz="2800">
                <a:solidFill>
                  <a:srgbClr val="FF3300"/>
                </a:solidFill>
                <a:latin typeface="HGP創英角ｺﾞｼｯｸUB" panose="020B0900000000000000" pitchFamily="50" charset="-128"/>
                <a:ea typeface="HGP創英角ｺﾞｼｯｸUB" panose="020B0900000000000000" pitchFamily="50" charset="-128"/>
              </a:rPr>
              <a:t>☆年間利用件数　　</a:t>
            </a:r>
            <a:r>
              <a:rPr lang="en-US" altLang="ja-JP" sz="2800">
                <a:solidFill>
                  <a:srgbClr val="FF3300"/>
                </a:solidFill>
                <a:latin typeface="HGP創英角ｺﾞｼｯｸUB" panose="020B0900000000000000" pitchFamily="50" charset="-128"/>
                <a:ea typeface="HGP創英角ｺﾞｼｯｸUB" panose="020B0900000000000000" pitchFamily="50" charset="-128"/>
              </a:rPr>
              <a:t>16,939</a:t>
            </a:r>
            <a:r>
              <a:rPr lang="ja-JP" altLang="en-US" sz="2800">
                <a:solidFill>
                  <a:srgbClr val="FF3300"/>
                </a:solidFill>
                <a:latin typeface="HGP創英角ｺﾞｼｯｸUB" panose="020B0900000000000000" pitchFamily="50" charset="-128"/>
                <a:ea typeface="HGP創英角ｺﾞｼｯｸUB" panose="020B0900000000000000" pitchFamily="50" charset="-128"/>
              </a:rPr>
              <a:t>件</a:t>
            </a:r>
            <a:endParaRPr lang="en-US" altLang="ja-JP" sz="2800">
              <a:solidFill>
                <a:srgbClr val="FF3300"/>
              </a:solidFill>
              <a:latin typeface="HGP創英角ｺﾞｼｯｸUB" panose="020B0900000000000000" pitchFamily="50" charset="-128"/>
              <a:ea typeface="HGP創英角ｺﾞｼｯｸUB" panose="020B0900000000000000" pitchFamily="50" charset="-128"/>
            </a:endParaRPr>
          </a:p>
          <a:p>
            <a:r>
              <a:rPr lang="ja-JP" altLang="en-US" sz="2800">
                <a:solidFill>
                  <a:srgbClr val="FF3300"/>
                </a:solidFill>
                <a:latin typeface="HGP創英角ｺﾞｼｯｸUB" panose="020B0900000000000000" pitchFamily="50" charset="-128"/>
                <a:ea typeface="HGP創英角ｺﾞｼｯｸUB" panose="020B0900000000000000" pitchFamily="50" charset="-128"/>
              </a:rPr>
              <a:t>☆年間利用者数　　</a:t>
            </a:r>
            <a:r>
              <a:rPr lang="en-US" altLang="ja-JP" sz="2800">
                <a:solidFill>
                  <a:srgbClr val="FF3300"/>
                </a:solidFill>
                <a:latin typeface="HGP創英角ｺﾞｼｯｸUB" panose="020B0900000000000000" pitchFamily="50" charset="-128"/>
                <a:ea typeface="HGP創英角ｺﾞｼｯｸUB" panose="020B0900000000000000" pitchFamily="50" charset="-128"/>
              </a:rPr>
              <a:t>200,815</a:t>
            </a:r>
            <a:r>
              <a:rPr lang="ja-JP" altLang="en-US" sz="2800">
                <a:solidFill>
                  <a:srgbClr val="FF3300"/>
                </a:solidFill>
                <a:latin typeface="HGP創英角ｺﾞｼｯｸUB" panose="020B0900000000000000" pitchFamily="50" charset="-128"/>
                <a:ea typeface="HGP創英角ｺﾞｼｯｸUB" panose="020B0900000000000000" pitchFamily="50" charset="-128"/>
              </a:rPr>
              <a:t>人</a:t>
            </a:r>
            <a:endParaRPr lang="en-US" altLang="ja-JP" sz="2800">
              <a:solidFill>
                <a:srgbClr val="FF3300"/>
              </a:solidFill>
              <a:latin typeface="HGP創英角ｺﾞｼｯｸUB" panose="020B0900000000000000" pitchFamily="50" charset="-128"/>
              <a:ea typeface="HGP創英角ｺﾞｼｯｸUB" panose="020B0900000000000000" pitchFamily="50" charset="-128"/>
            </a:endParaRPr>
          </a:p>
        </p:txBody>
      </p:sp>
      <p:pic>
        <p:nvPicPr>
          <p:cNvPr id="29704" name="図 2">
            <a:extLst>
              <a:ext uri="{FF2B5EF4-FFF2-40B4-BE49-F238E27FC236}">
                <a16:creationId xmlns:a16="http://schemas.microsoft.com/office/drawing/2014/main" id="{2944C25B-AF30-4068-B4C8-8294A0C12E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70838" y="3622675"/>
            <a:ext cx="23844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a:extLst>
              <a:ext uri="{FF2B5EF4-FFF2-40B4-BE49-F238E27FC236}">
                <a16:creationId xmlns:a16="http://schemas.microsoft.com/office/drawing/2014/main" id="{ED3F9C85-A2D8-48BA-A33E-6FA724925732}"/>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HGP創英角ｺﾞｼｯｸUB" panose="020B0900000000000000" pitchFamily="50" charset="-128"/>
                <a:ea typeface="HGP創英角ｺﾞｼｯｸUB" panose="020B0900000000000000" pitchFamily="50" charset="-128"/>
              </a:rPr>
              <a:t>●　市民活動日本一！！</a:t>
            </a:r>
          </a:p>
        </p:txBody>
      </p:sp>
      <p:sp>
        <p:nvSpPr>
          <p:cNvPr id="30723" name="テキスト ボックス 14">
            <a:extLst>
              <a:ext uri="{FF2B5EF4-FFF2-40B4-BE49-F238E27FC236}">
                <a16:creationId xmlns:a16="http://schemas.microsoft.com/office/drawing/2014/main" id="{53D90426-667D-4A9E-942A-5B8116F79EF7}"/>
              </a:ext>
            </a:extLst>
          </p:cNvPr>
          <p:cNvSpPr txBox="1">
            <a:spLocks noChangeArrowheads="1"/>
          </p:cNvSpPr>
          <p:nvPr/>
        </p:nvSpPr>
        <p:spPr bwMode="auto">
          <a:xfrm>
            <a:off x="522288" y="1404938"/>
            <a:ext cx="8640762"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3600" dirty="0">
                <a:latin typeface="HGP創英角ｺﾞｼｯｸUB" panose="020B0900000000000000" pitchFamily="50" charset="-128"/>
                <a:ea typeface="HGP創英角ｺﾞｼｯｸUB" panose="020B0900000000000000" pitchFamily="50" charset="-128"/>
              </a:rPr>
              <a:t>市民交流プラザ管理運営費</a:t>
            </a:r>
          </a:p>
        </p:txBody>
      </p:sp>
      <p:cxnSp>
        <p:nvCxnSpPr>
          <p:cNvPr id="10" name="直線コネクタ 9">
            <a:extLst>
              <a:ext uri="{FF2B5EF4-FFF2-40B4-BE49-F238E27FC236}">
                <a16:creationId xmlns:a16="http://schemas.microsoft.com/office/drawing/2014/main" id="{0FB3A55A-5F85-44FB-94B7-379AEC78153D}"/>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30725" name="テキスト ボックス 12">
            <a:extLst>
              <a:ext uri="{FF2B5EF4-FFF2-40B4-BE49-F238E27FC236}">
                <a16:creationId xmlns:a16="http://schemas.microsoft.com/office/drawing/2014/main" id="{082E9BEA-7EA1-4E3B-80E9-0922BDA6B4CC}"/>
              </a:ext>
            </a:extLst>
          </p:cNvPr>
          <p:cNvSpPr txBox="1">
            <a:spLocks noChangeArrowheads="1"/>
          </p:cNvSpPr>
          <p:nvPr/>
        </p:nvSpPr>
        <p:spPr bwMode="auto">
          <a:xfrm>
            <a:off x="738188" y="2195513"/>
            <a:ext cx="777716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a:t>
            </a:r>
            <a:r>
              <a:rPr lang="en-US" altLang="ja-JP" sz="2800" dirty="0">
                <a:solidFill>
                  <a:srgbClr val="FF0000"/>
                </a:solidFill>
                <a:latin typeface="HGP創英角ｺﾞｼｯｸUB" panose="020B0900000000000000" pitchFamily="50" charset="-128"/>
                <a:ea typeface="HGP創英角ｺﾞｼｯｸUB" panose="020B0900000000000000" pitchFamily="50" charset="-128"/>
              </a:rPr>
              <a:t>28</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年</a:t>
            </a:r>
            <a:r>
              <a:rPr lang="en-US" altLang="ja-JP" sz="2800" dirty="0">
                <a:solidFill>
                  <a:srgbClr val="FF0000"/>
                </a:solidFill>
                <a:latin typeface="HGP創英角ｺﾞｼｯｸUB" panose="020B0900000000000000" pitchFamily="50" charset="-128"/>
                <a:ea typeface="HGP創英角ｺﾞｼｯｸUB" panose="020B0900000000000000" pitchFamily="50" charset="-128"/>
              </a:rPr>
              <a:t>10</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月オープン≫</a:t>
            </a:r>
            <a:endParaRPr lang="en-US" altLang="ja-JP" sz="2800"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2800" dirty="0">
                <a:latin typeface="HGP創英角ｺﾞｼｯｸUB" panose="020B0900000000000000" pitchFamily="50" charset="-128"/>
                <a:ea typeface="HGP創英角ｺﾞｼｯｸUB" panose="020B0900000000000000" pitchFamily="50" charset="-128"/>
              </a:rPr>
              <a:t>・</a:t>
            </a:r>
            <a:r>
              <a:rPr lang="en-US" altLang="ja-JP" sz="2800" dirty="0">
                <a:latin typeface="HGP創英角ｺﾞｼｯｸUB" panose="020B0900000000000000" pitchFamily="50" charset="-128"/>
                <a:ea typeface="HGP創英角ｺﾞｼｯｸUB" panose="020B0900000000000000" pitchFamily="50" charset="-128"/>
              </a:rPr>
              <a:t>28</a:t>
            </a:r>
            <a:r>
              <a:rPr lang="ja-JP" altLang="en-US" sz="2800" dirty="0">
                <a:latin typeface="HGP創英角ｺﾞｼｯｸUB" panose="020B0900000000000000" pitchFamily="50" charset="-128"/>
                <a:ea typeface="HGP創英角ｺﾞｼｯｸUB" panose="020B0900000000000000" pitchFamily="50" charset="-128"/>
              </a:rPr>
              <a:t>年度決算額　</a:t>
            </a:r>
            <a:r>
              <a:rPr lang="en-US" altLang="ja-JP" sz="2800" dirty="0">
                <a:latin typeface="HGP創英角ｺﾞｼｯｸUB" panose="020B0900000000000000" pitchFamily="50" charset="-128"/>
                <a:ea typeface="HGP創英角ｺﾞｼｯｸUB" panose="020B0900000000000000" pitchFamily="50" charset="-128"/>
              </a:rPr>
              <a:t>65,930</a:t>
            </a:r>
            <a:r>
              <a:rPr lang="ja-JP" altLang="en-US" sz="2800" dirty="0">
                <a:latin typeface="HGP創英角ｺﾞｼｯｸUB" panose="020B0900000000000000" pitchFamily="50" charset="-128"/>
                <a:ea typeface="HGP創英角ｺﾞｼｯｸUB" panose="020B0900000000000000" pitchFamily="50" charset="-128"/>
              </a:rPr>
              <a:t>千円</a:t>
            </a:r>
            <a:endParaRPr lang="en-US" altLang="ja-JP" sz="2800" dirty="0">
              <a:latin typeface="HGP創英角ｺﾞｼｯｸUB" panose="020B0900000000000000" pitchFamily="50" charset="-128"/>
              <a:ea typeface="HGP創英角ｺﾞｼｯｸUB" panose="020B0900000000000000" pitchFamily="50" charset="-128"/>
            </a:endParaRPr>
          </a:p>
          <a:p>
            <a:r>
              <a:rPr lang="ja-JP" altLang="en-US" sz="2800" dirty="0">
                <a:latin typeface="HGP創英角ｺﾞｼｯｸUB" panose="020B0900000000000000" pitchFamily="50" charset="-128"/>
                <a:ea typeface="HGP創英角ｺﾞｼｯｸUB" panose="020B0900000000000000" pitchFamily="50" charset="-128"/>
              </a:rPr>
              <a:t>　　⇒うち、各施設の改修工事　</a:t>
            </a:r>
            <a:r>
              <a:rPr lang="en-US" altLang="ja-JP" sz="2800" dirty="0">
                <a:latin typeface="HGP創英角ｺﾞｼｯｸUB" panose="020B0900000000000000" pitchFamily="50" charset="-128"/>
                <a:ea typeface="HGP創英角ｺﾞｼｯｸUB" panose="020B0900000000000000" pitchFamily="50" charset="-128"/>
              </a:rPr>
              <a:t>55,884</a:t>
            </a:r>
            <a:r>
              <a:rPr lang="ja-JP" altLang="en-US" sz="2800" dirty="0">
                <a:latin typeface="HGP創英角ｺﾞｼｯｸUB" panose="020B0900000000000000" pitchFamily="50" charset="-128"/>
                <a:ea typeface="HGP創英角ｺﾞｼｯｸUB" panose="020B0900000000000000" pitchFamily="50" charset="-128"/>
              </a:rPr>
              <a:t>千円</a:t>
            </a:r>
            <a:endParaRPr lang="en-US" altLang="ja-JP" sz="2800" dirty="0">
              <a:latin typeface="HGP創英角ｺﾞｼｯｸUB" panose="020B0900000000000000" pitchFamily="50" charset="-128"/>
              <a:ea typeface="HGP創英角ｺﾞｼｯｸUB" panose="020B0900000000000000" pitchFamily="50" charset="-128"/>
            </a:endParaRPr>
          </a:p>
        </p:txBody>
      </p:sp>
      <p:sp>
        <p:nvSpPr>
          <p:cNvPr id="30726" name="テキスト ボックス 6">
            <a:extLst>
              <a:ext uri="{FF2B5EF4-FFF2-40B4-BE49-F238E27FC236}">
                <a16:creationId xmlns:a16="http://schemas.microsoft.com/office/drawing/2014/main" id="{E66F9936-5733-421D-AAB3-4580821B0985}"/>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30727" name="テキスト ボックス 12">
            <a:extLst>
              <a:ext uri="{FF2B5EF4-FFF2-40B4-BE49-F238E27FC236}">
                <a16:creationId xmlns:a16="http://schemas.microsoft.com/office/drawing/2014/main" id="{54370994-02D5-449F-BC89-7B9653875267}"/>
              </a:ext>
            </a:extLst>
          </p:cNvPr>
          <p:cNvSpPr txBox="1">
            <a:spLocks noChangeArrowheads="1"/>
          </p:cNvSpPr>
          <p:nvPr/>
        </p:nvSpPr>
        <p:spPr bwMode="auto">
          <a:xfrm>
            <a:off x="738188" y="4589463"/>
            <a:ext cx="35290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a:t>
            </a:r>
            <a:endParaRPr lang="en-US" altLang="ja-JP" sz="2800">
              <a:latin typeface="HGP創英角ｺﾞｼｯｸUB" panose="020B0900000000000000" pitchFamily="50" charset="-128"/>
              <a:ea typeface="HGP創英角ｺﾞｼｯｸUB" panose="020B0900000000000000" pitchFamily="50" charset="-128"/>
            </a:endParaRPr>
          </a:p>
        </p:txBody>
      </p:sp>
      <p:pic>
        <p:nvPicPr>
          <p:cNvPr id="30728" name="図 3">
            <a:extLst>
              <a:ext uri="{FF2B5EF4-FFF2-40B4-BE49-F238E27FC236}">
                <a16:creationId xmlns:a16="http://schemas.microsoft.com/office/drawing/2014/main" id="{2022C0C6-0EE3-42E2-BF09-187470257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188" y="3832225"/>
            <a:ext cx="4211637"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図 4">
            <a:extLst>
              <a:ext uri="{FF2B5EF4-FFF2-40B4-BE49-F238E27FC236}">
                <a16:creationId xmlns:a16="http://schemas.microsoft.com/office/drawing/2014/main" id="{0201FA32-EAAC-42FC-A2AA-538FC9DC29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9363" y="3832225"/>
            <a:ext cx="25908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図 5">
            <a:extLst>
              <a:ext uri="{FF2B5EF4-FFF2-40B4-BE49-F238E27FC236}">
                <a16:creationId xmlns:a16="http://schemas.microsoft.com/office/drawing/2014/main" id="{39EE0C02-A2A4-4D8C-9AB9-549E1AA9C8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7000" y="3832225"/>
            <a:ext cx="2713038"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a:extLst>
              <a:ext uri="{FF2B5EF4-FFF2-40B4-BE49-F238E27FC236}">
                <a16:creationId xmlns:a16="http://schemas.microsoft.com/office/drawing/2014/main" id="{874685F4-D402-457B-8D21-38D15AA56FB2}"/>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HGP創英角ｺﾞｼｯｸUB" panose="020B0900000000000000" pitchFamily="50" charset="-128"/>
                <a:ea typeface="HGP創英角ｺﾞｼｯｸUB" panose="020B0900000000000000" pitchFamily="50" charset="-128"/>
              </a:rPr>
              <a:t>●　市民の安全・安心</a:t>
            </a:r>
          </a:p>
        </p:txBody>
      </p:sp>
      <p:sp>
        <p:nvSpPr>
          <p:cNvPr id="31747" name="テキスト ボックス 14">
            <a:extLst>
              <a:ext uri="{FF2B5EF4-FFF2-40B4-BE49-F238E27FC236}">
                <a16:creationId xmlns:a16="http://schemas.microsoft.com/office/drawing/2014/main" id="{AC53D890-A8C5-4239-91D9-A24CDA4F239E}"/>
              </a:ext>
            </a:extLst>
          </p:cNvPr>
          <p:cNvSpPr txBox="1">
            <a:spLocks noChangeArrowheads="1"/>
          </p:cNvSpPr>
          <p:nvPr/>
        </p:nvSpPr>
        <p:spPr bwMode="auto">
          <a:xfrm>
            <a:off x="522288" y="1404938"/>
            <a:ext cx="8640762"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3600">
                <a:latin typeface="HGP創英角ｺﾞｼｯｸUB" panose="020B0900000000000000" pitchFamily="50" charset="-128"/>
                <a:ea typeface="HGP創英角ｺﾞｼｯｸUB" panose="020B0900000000000000" pitchFamily="50" charset="-128"/>
              </a:rPr>
              <a:t>防犯活動費</a:t>
            </a:r>
          </a:p>
        </p:txBody>
      </p:sp>
      <p:cxnSp>
        <p:nvCxnSpPr>
          <p:cNvPr id="10" name="直線コネクタ 9">
            <a:extLst>
              <a:ext uri="{FF2B5EF4-FFF2-40B4-BE49-F238E27FC236}">
                <a16:creationId xmlns:a16="http://schemas.microsoft.com/office/drawing/2014/main" id="{459A869A-CE3A-400F-A354-B53A0223E5D5}"/>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31749" name="テキスト ボックス 12">
            <a:extLst>
              <a:ext uri="{FF2B5EF4-FFF2-40B4-BE49-F238E27FC236}">
                <a16:creationId xmlns:a16="http://schemas.microsoft.com/office/drawing/2014/main" id="{6A645EBF-DA0A-4753-A082-B04D7C19FE6E}"/>
              </a:ext>
            </a:extLst>
          </p:cNvPr>
          <p:cNvSpPr txBox="1">
            <a:spLocks noChangeArrowheads="1"/>
          </p:cNvSpPr>
          <p:nvPr/>
        </p:nvSpPr>
        <p:spPr bwMode="auto">
          <a:xfrm>
            <a:off x="738188" y="2195513"/>
            <a:ext cx="907256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a:latin typeface="HGP創英角ｺﾞｼｯｸUB" panose="020B0900000000000000" pitchFamily="50" charset="-128"/>
                <a:ea typeface="HGP創英角ｺﾞｼｯｸUB" panose="020B0900000000000000" pitchFamily="50" charset="-128"/>
              </a:rPr>
              <a:t>・</a:t>
            </a:r>
            <a:r>
              <a:rPr lang="en-US" altLang="ja-JP" sz="2800">
                <a:latin typeface="HGP創英角ｺﾞｼｯｸUB" panose="020B0900000000000000" pitchFamily="50" charset="-128"/>
                <a:ea typeface="HGP創英角ｺﾞｼｯｸUB" panose="020B0900000000000000" pitchFamily="50" charset="-128"/>
              </a:rPr>
              <a:t>28</a:t>
            </a:r>
            <a:r>
              <a:rPr lang="ja-JP" altLang="en-US" sz="2800">
                <a:latin typeface="HGP創英角ｺﾞｼｯｸUB" panose="020B0900000000000000" pitchFamily="50" charset="-128"/>
                <a:ea typeface="HGP創英角ｺﾞｼｯｸUB" panose="020B0900000000000000" pitchFamily="50" charset="-128"/>
              </a:rPr>
              <a:t>年度決算額　</a:t>
            </a:r>
            <a:r>
              <a:rPr lang="en-US" altLang="ja-JP" sz="2800">
                <a:latin typeface="HGP創英角ｺﾞｼｯｸUB" panose="020B0900000000000000" pitchFamily="50" charset="-128"/>
                <a:ea typeface="HGP創英角ｺﾞｼｯｸUB" panose="020B0900000000000000" pitchFamily="50" charset="-128"/>
              </a:rPr>
              <a:t>20,669</a:t>
            </a:r>
            <a:r>
              <a:rPr lang="ja-JP" altLang="en-US" sz="2800">
                <a:latin typeface="HGP創英角ｺﾞｼｯｸUB" panose="020B0900000000000000" pitchFamily="50" charset="-128"/>
                <a:ea typeface="HGP創英角ｺﾞｼｯｸUB" panose="020B0900000000000000" pitchFamily="50" charset="-128"/>
              </a:rPr>
              <a:t>千円</a:t>
            </a:r>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⇒うち、防犯カメラ</a:t>
            </a:r>
            <a:r>
              <a:rPr lang="en-US" altLang="ja-JP" sz="2800">
                <a:latin typeface="HGP創英角ｺﾞｼｯｸUB" panose="020B0900000000000000" pitchFamily="50" charset="-128"/>
                <a:ea typeface="HGP創英角ｺﾞｼｯｸUB" panose="020B0900000000000000" pitchFamily="50" charset="-128"/>
              </a:rPr>
              <a:t>5</a:t>
            </a:r>
            <a:r>
              <a:rPr lang="ja-JP" altLang="en-US" sz="2800">
                <a:latin typeface="HGP創英角ｺﾞｼｯｸUB" panose="020B0900000000000000" pitchFamily="50" charset="-128"/>
                <a:ea typeface="HGP創英角ｺﾞｼｯｸUB" panose="020B0900000000000000" pitchFamily="50" charset="-128"/>
              </a:rPr>
              <a:t>基　設置工事　</a:t>
            </a:r>
            <a:r>
              <a:rPr lang="en-US" altLang="ja-JP" sz="2800">
                <a:latin typeface="HGP創英角ｺﾞｼｯｸUB" panose="020B0900000000000000" pitchFamily="50" charset="-128"/>
                <a:ea typeface="HGP創英角ｺﾞｼｯｸUB" panose="020B0900000000000000" pitchFamily="50" charset="-128"/>
              </a:rPr>
              <a:t>6,242</a:t>
            </a:r>
            <a:r>
              <a:rPr lang="ja-JP" altLang="en-US" sz="2800">
                <a:latin typeface="HGP創英角ｺﾞｼｯｸUB" panose="020B0900000000000000" pitchFamily="50" charset="-128"/>
                <a:ea typeface="HGP創英角ｺﾞｼｯｸUB" panose="020B0900000000000000" pitchFamily="50" charset="-128"/>
              </a:rPr>
              <a:t>千円</a:t>
            </a:r>
            <a:endParaRPr lang="en-US" altLang="ja-JP" sz="2800">
              <a:latin typeface="HGP創英角ｺﾞｼｯｸUB" panose="020B0900000000000000" pitchFamily="50" charset="-128"/>
              <a:ea typeface="HGP創英角ｺﾞｼｯｸUB" panose="020B0900000000000000" pitchFamily="50" charset="-128"/>
            </a:endParaRPr>
          </a:p>
          <a:p>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・市内の防犯カメラ設置数　</a:t>
            </a:r>
            <a:r>
              <a:rPr lang="en-US" altLang="ja-JP" sz="2800">
                <a:latin typeface="HGP創英角ｺﾞｼｯｸUB" panose="020B0900000000000000" pitchFamily="50" charset="-128"/>
                <a:ea typeface="HGP創英角ｺﾞｼｯｸUB" panose="020B0900000000000000" pitchFamily="50" charset="-128"/>
              </a:rPr>
              <a:t>128</a:t>
            </a:r>
            <a:r>
              <a:rPr lang="ja-JP" altLang="en-US" sz="2800">
                <a:latin typeface="HGP創英角ｺﾞｼｯｸUB" panose="020B0900000000000000" pitchFamily="50" charset="-128"/>
                <a:ea typeface="HGP創英角ｺﾞｼｯｸUB" panose="020B0900000000000000" pitchFamily="50" charset="-128"/>
              </a:rPr>
              <a:t>基（</a:t>
            </a:r>
            <a:r>
              <a:rPr lang="en-US" altLang="ja-JP" sz="2800">
                <a:latin typeface="HGP創英角ｺﾞｼｯｸUB" panose="020B0900000000000000" pitchFamily="50" charset="-128"/>
                <a:ea typeface="HGP創英角ｺﾞｼｯｸUB" panose="020B0900000000000000" pitchFamily="50" charset="-128"/>
              </a:rPr>
              <a:t>29.8</a:t>
            </a:r>
            <a:r>
              <a:rPr lang="ja-JP" altLang="en-US" sz="2800">
                <a:latin typeface="HGP創英角ｺﾞｼｯｸUB" panose="020B0900000000000000" pitchFamily="50" charset="-128"/>
                <a:ea typeface="HGP創英角ｺﾞｼｯｸUB" panose="020B0900000000000000" pitchFamily="50" charset="-128"/>
              </a:rPr>
              <a:t>月現在）</a:t>
            </a:r>
            <a:endParaRPr lang="en-US" altLang="ja-JP" sz="2800">
              <a:latin typeface="HGP創英角ｺﾞｼｯｸUB" panose="020B0900000000000000" pitchFamily="50" charset="-128"/>
              <a:ea typeface="HGP創英角ｺﾞｼｯｸUB" panose="020B0900000000000000" pitchFamily="50" charset="-128"/>
            </a:endParaRPr>
          </a:p>
          <a:p>
            <a:endParaRPr lang="en-US" altLang="ja-JP" sz="2800">
              <a:latin typeface="HGP創英角ｺﾞｼｯｸUB" panose="020B0900000000000000" pitchFamily="50" charset="-128"/>
              <a:ea typeface="HGP創英角ｺﾞｼｯｸUB" panose="020B0900000000000000" pitchFamily="50" charset="-128"/>
            </a:endParaRPr>
          </a:p>
          <a:p>
            <a:endParaRPr lang="en-US" altLang="ja-JP" sz="2800">
              <a:latin typeface="HGP創英角ｺﾞｼｯｸUB" panose="020B0900000000000000" pitchFamily="50" charset="-128"/>
              <a:ea typeface="HGP創英角ｺﾞｼｯｸUB" panose="020B0900000000000000" pitchFamily="50" charset="-128"/>
            </a:endParaRPr>
          </a:p>
        </p:txBody>
      </p:sp>
      <p:sp>
        <p:nvSpPr>
          <p:cNvPr id="31750" name="テキスト ボックス 6">
            <a:extLst>
              <a:ext uri="{FF2B5EF4-FFF2-40B4-BE49-F238E27FC236}">
                <a16:creationId xmlns:a16="http://schemas.microsoft.com/office/drawing/2014/main" id="{DE9EFD4F-D839-4571-A6C0-3C334B1748BB}"/>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31751" name="テキスト ボックス 12">
            <a:extLst>
              <a:ext uri="{FF2B5EF4-FFF2-40B4-BE49-F238E27FC236}">
                <a16:creationId xmlns:a16="http://schemas.microsoft.com/office/drawing/2014/main" id="{1A77DD7C-777B-4D61-9B7E-A9B2ECB62D45}"/>
              </a:ext>
            </a:extLst>
          </p:cNvPr>
          <p:cNvSpPr txBox="1">
            <a:spLocks noChangeArrowheads="1"/>
          </p:cNvSpPr>
          <p:nvPr/>
        </p:nvSpPr>
        <p:spPr bwMode="auto">
          <a:xfrm>
            <a:off x="738188" y="4589463"/>
            <a:ext cx="35290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a:t>
            </a:r>
            <a:endParaRPr lang="en-US" altLang="ja-JP" sz="2800">
              <a:latin typeface="HGP創英角ｺﾞｼｯｸUB" panose="020B0900000000000000" pitchFamily="50" charset="-128"/>
              <a:ea typeface="HGP創英角ｺﾞｼｯｸUB" panose="020B0900000000000000" pitchFamily="50" charset="-128"/>
            </a:endParaRPr>
          </a:p>
        </p:txBody>
      </p:sp>
      <p:pic>
        <p:nvPicPr>
          <p:cNvPr id="31752" name="図 2">
            <a:extLst>
              <a:ext uri="{FF2B5EF4-FFF2-40B4-BE49-F238E27FC236}">
                <a16:creationId xmlns:a16="http://schemas.microsoft.com/office/drawing/2014/main" id="{64410D49-1DA1-4B73-96A1-2BB39003D3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288" y="4140200"/>
            <a:ext cx="331152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図 6">
            <a:extLst>
              <a:ext uri="{FF2B5EF4-FFF2-40B4-BE49-F238E27FC236}">
                <a16:creationId xmlns:a16="http://schemas.microsoft.com/office/drawing/2014/main" id="{F8BCD3F7-B103-41BF-AE46-4E51CB0501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0175" y="4140200"/>
            <a:ext cx="30988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図 7">
            <a:extLst>
              <a:ext uri="{FF2B5EF4-FFF2-40B4-BE49-F238E27FC236}">
                <a16:creationId xmlns:a16="http://schemas.microsoft.com/office/drawing/2014/main" id="{40E30E9C-20A5-454D-BE88-95D98A5321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5338" y="4140200"/>
            <a:ext cx="33147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a:extLst>
              <a:ext uri="{FF2B5EF4-FFF2-40B4-BE49-F238E27FC236}">
                <a16:creationId xmlns:a16="http://schemas.microsoft.com/office/drawing/2014/main" id="{A26D80FB-A87A-4398-B50D-4615339D9F2D}"/>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HGP創英角ｺﾞｼｯｸUB" panose="020B0900000000000000" pitchFamily="50" charset="-128"/>
                <a:ea typeface="HGP創英角ｺﾞｼｯｸUB" panose="020B0900000000000000" pitchFamily="50" charset="-128"/>
              </a:rPr>
              <a:t>●　市民の安全・安心</a:t>
            </a:r>
          </a:p>
        </p:txBody>
      </p:sp>
      <p:sp>
        <p:nvSpPr>
          <p:cNvPr id="29699" name="テキスト ボックス 14">
            <a:extLst>
              <a:ext uri="{FF2B5EF4-FFF2-40B4-BE49-F238E27FC236}">
                <a16:creationId xmlns:a16="http://schemas.microsoft.com/office/drawing/2014/main" id="{DA06CA5C-0CAE-4B86-A1AF-3E342CB96AD9}"/>
              </a:ext>
            </a:extLst>
          </p:cNvPr>
          <p:cNvSpPr txBox="1">
            <a:spLocks noChangeArrowheads="1"/>
          </p:cNvSpPr>
          <p:nvPr/>
        </p:nvSpPr>
        <p:spPr bwMode="auto">
          <a:xfrm>
            <a:off x="522288" y="1404938"/>
            <a:ext cx="943292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defRPr/>
            </a:pPr>
            <a:r>
              <a:rPr lang="ja-JP" altLang="en-US" sz="3600" dirty="0">
                <a:latin typeface="HGP創英角ｺﾞｼｯｸUB" panose="020B0900000000000000" pitchFamily="50" charset="-128"/>
                <a:ea typeface="HGP創英角ｺﾞｼｯｸUB" panose="020B0900000000000000" pitchFamily="50" charset="-128"/>
              </a:rPr>
              <a:t>コミュニセンター全</a:t>
            </a:r>
            <a:r>
              <a:rPr lang="en-US" altLang="ja-JP" sz="3600" dirty="0">
                <a:latin typeface="HGP創英角ｺﾞｼｯｸUB" panose="020B0900000000000000" pitchFamily="50" charset="-128"/>
                <a:ea typeface="HGP創英角ｺﾞｼｯｸUB" panose="020B0900000000000000" pitchFamily="50" charset="-128"/>
              </a:rPr>
              <a:t>13</a:t>
            </a:r>
            <a:r>
              <a:rPr lang="ja-JP" altLang="en-US" sz="3600" dirty="0">
                <a:latin typeface="HGP創英角ｺﾞｼｯｸUB" panose="020B0900000000000000" pitchFamily="50" charset="-128"/>
                <a:ea typeface="HGP創英角ｺﾞｼｯｸUB" panose="020B0900000000000000" pitchFamily="50" charset="-128"/>
              </a:rPr>
              <a:t>館に</a:t>
            </a:r>
            <a:endParaRPr lang="en-US" altLang="ja-JP" sz="3600" dirty="0">
              <a:latin typeface="HGP創英角ｺﾞｼｯｸUB" panose="020B0900000000000000" pitchFamily="50" charset="-128"/>
              <a:ea typeface="HGP創英角ｺﾞｼｯｸUB" panose="020B0900000000000000" pitchFamily="50" charset="-128"/>
            </a:endParaRPr>
          </a:p>
          <a:p>
            <a:pPr marL="0" indent="0">
              <a:defRPr/>
            </a:pPr>
            <a:r>
              <a:rPr lang="ja-JP" altLang="en-US" sz="3600" dirty="0">
                <a:latin typeface="HGP創英角ｺﾞｼｯｸUB" panose="020B0900000000000000" pitchFamily="50" charset="-128"/>
                <a:ea typeface="HGP創英角ｺﾞｼｯｸUB" panose="020B0900000000000000" pitchFamily="50" charset="-128"/>
              </a:rPr>
              <a:t>　　青色防犯パトロール車使用の公用車を配備</a:t>
            </a:r>
            <a:endParaRPr lang="en-US" altLang="ja-JP" sz="3600" dirty="0">
              <a:latin typeface="HGP創英角ｺﾞｼｯｸUB" panose="020B0900000000000000" pitchFamily="50" charset="-128"/>
              <a:ea typeface="HGP創英角ｺﾞｼｯｸUB" panose="020B0900000000000000" pitchFamily="50" charset="-128"/>
            </a:endParaRPr>
          </a:p>
        </p:txBody>
      </p:sp>
      <p:cxnSp>
        <p:nvCxnSpPr>
          <p:cNvPr id="10" name="直線コネクタ 9">
            <a:extLst>
              <a:ext uri="{FF2B5EF4-FFF2-40B4-BE49-F238E27FC236}">
                <a16:creationId xmlns:a16="http://schemas.microsoft.com/office/drawing/2014/main" id="{768AAE23-D7F1-42D2-A001-1D7CE7920AD6}"/>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32773" name="テキスト ボックス 12">
            <a:extLst>
              <a:ext uri="{FF2B5EF4-FFF2-40B4-BE49-F238E27FC236}">
                <a16:creationId xmlns:a16="http://schemas.microsoft.com/office/drawing/2014/main" id="{8ED2E012-58F6-4A48-A5A7-2739D8FAFA96}"/>
              </a:ext>
            </a:extLst>
          </p:cNvPr>
          <p:cNvSpPr txBox="1">
            <a:spLocks noChangeArrowheads="1"/>
          </p:cNvSpPr>
          <p:nvPr/>
        </p:nvSpPr>
        <p:spPr bwMode="auto">
          <a:xfrm>
            <a:off x="738188" y="2740025"/>
            <a:ext cx="9072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a:latin typeface="HGP創英角ｺﾞｼｯｸUB" panose="020B0900000000000000" pitchFamily="50" charset="-128"/>
                <a:ea typeface="HGP創英角ｺﾞｼｯｸUB" panose="020B0900000000000000" pitchFamily="50" charset="-128"/>
              </a:rPr>
              <a:t>・</a:t>
            </a:r>
            <a:r>
              <a:rPr lang="en-US" altLang="ja-JP" sz="2800">
                <a:latin typeface="HGP創英角ｺﾞｼｯｸUB" panose="020B0900000000000000" pitchFamily="50" charset="-128"/>
                <a:ea typeface="HGP創英角ｺﾞｼｯｸUB" panose="020B0900000000000000" pitchFamily="50" charset="-128"/>
              </a:rPr>
              <a:t>29</a:t>
            </a:r>
            <a:r>
              <a:rPr lang="ja-JP" altLang="en-US" sz="2800">
                <a:latin typeface="HGP創英角ｺﾞｼｯｸUB" panose="020B0900000000000000" pitchFamily="50" charset="-128"/>
                <a:ea typeface="HGP創英角ｺﾞｼｯｸUB" panose="020B0900000000000000" pitchFamily="50" charset="-128"/>
              </a:rPr>
              <a:t>年</a:t>
            </a:r>
            <a:r>
              <a:rPr lang="en-US" altLang="ja-JP" sz="2800">
                <a:latin typeface="HGP創英角ｺﾞｼｯｸUB" panose="020B0900000000000000" pitchFamily="50" charset="-128"/>
                <a:ea typeface="HGP創英角ｺﾞｼｯｸUB" panose="020B0900000000000000" pitchFamily="50" charset="-128"/>
              </a:rPr>
              <a:t>9</a:t>
            </a:r>
            <a:r>
              <a:rPr lang="ja-JP" altLang="en-US" sz="2800">
                <a:latin typeface="HGP創英角ｺﾞｼｯｸUB" panose="020B0900000000000000" pitchFamily="50" charset="-128"/>
                <a:ea typeface="HGP創英角ｺﾞｼｯｸUB" panose="020B0900000000000000" pitchFamily="50" charset="-128"/>
              </a:rPr>
              <a:t>月</a:t>
            </a:r>
            <a:r>
              <a:rPr lang="en-US" altLang="ja-JP" sz="2800">
                <a:latin typeface="HGP創英角ｺﾞｼｯｸUB" panose="020B0900000000000000" pitchFamily="50" charset="-128"/>
                <a:ea typeface="HGP創英角ｺﾞｼｯｸUB" panose="020B0900000000000000" pitchFamily="50" charset="-128"/>
              </a:rPr>
              <a:t>26</a:t>
            </a:r>
            <a:r>
              <a:rPr lang="ja-JP" altLang="en-US" sz="2800">
                <a:latin typeface="HGP創英角ｺﾞｼｯｸUB" panose="020B0900000000000000" pitchFamily="50" charset="-128"/>
                <a:ea typeface="HGP創英角ｺﾞｼｯｸUB" panose="020B0900000000000000" pitchFamily="50" charset="-128"/>
              </a:rPr>
              <a:t>日に出発式！！</a:t>
            </a:r>
            <a:endParaRPr lang="en-US" altLang="ja-JP" sz="2800">
              <a:latin typeface="HGP創英角ｺﾞｼｯｸUB" panose="020B0900000000000000" pitchFamily="50" charset="-128"/>
              <a:ea typeface="HGP創英角ｺﾞｼｯｸUB" panose="020B0900000000000000" pitchFamily="50" charset="-128"/>
            </a:endParaRPr>
          </a:p>
        </p:txBody>
      </p:sp>
      <p:sp>
        <p:nvSpPr>
          <p:cNvPr id="32774" name="テキスト ボックス 6">
            <a:extLst>
              <a:ext uri="{FF2B5EF4-FFF2-40B4-BE49-F238E27FC236}">
                <a16:creationId xmlns:a16="http://schemas.microsoft.com/office/drawing/2014/main" id="{97B1FFAA-B700-460F-9C61-FA88CB8EB6D1}"/>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32775" name="テキスト ボックス 12">
            <a:extLst>
              <a:ext uri="{FF2B5EF4-FFF2-40B4-BE49-F238E27FC236}">
                <a16:creationId xmlns:a16="http://schemas.microsoft.com/office/drawing/2014/main" id="{D3F454AB-F2A8-4C4C-A71E-DE512E4BB91B}"/>
              </a:ext>
            </a:extLst>
          </p:cNvPr>
          <p:cNvSpPr txBox="1">
            <a:spLocks noChangeArrowheads="1"/>
          </p:cNvSpPr>
          <p:nvPr/>
        </p:nvSpPr>
        <p:spPr bwMode="auto">
          <a:xfrm>
            <a:off x="738188" y="4589463"/>
            <a:ext cx="35290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a:t>
            </a:r>
            <a:endParaRPr lang="en-US" altLang="ja-JP" sz="2800">
              <a:latin typeface="HGP創英角ｺﾞｼｯｸUB" panose="020B0900000000000000" pitchFamily="50" charset="-128"/>
              <a:ea typeface="HGP創英角ｺﾞｼｯｸUB" panose="020B0900000000000000" pitchFamily="50" charset="-128"/>
            </a:endParaRPr>
          </a:p>
        </p:txBody>
      </p:sp>
      <p:pic>
        <p:nvPicPr>
          <p:cNvPr id="32776" name="図 3">
            <a:extLst>
              <a:ext uri="{FF2B5EF4-FFF2-40B4-BE49-F238E27FC236}">
                <a16:creationId xmlns:a16="http://schemas.microsoft.com/office/drawing/2014/main" id="{DE685841-CA80-4F19-A59C-6EFD4A7E3A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725" y="3398838"/>
            <a:ext cx="4608513"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図 4">
            <a:extLst>
              <a:ext uri="{FF2B5EF4-FFF2-40B4-BE49-F238E27FC236}">
                <a16:creationId xmlns:a16="http://schemas.microsoft.com/office/drawing/2014/main" id="{CD31299E-0EBE-454D-9372-52B74E01FF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6700" y="3408363"/>
            <a:ext cx="47529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a:extLst>
              <a:ext uri="{FF2B5EF4-FFF2-40B4-BE49-F238E27FC236}">
                <a16:creationId xmlns:a16="http://schemas.microsoft.com/office/drawing/2014/main" id="{46AD78D1-B312-4739-AB9D-75E2622A4F0A}"/>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HGP創英角ｺﾞｼｯｸUB" panose="020B0900000000000000" pitchFamily="50" charset="-128"/>
                <a:ea typeface="HGP創英角ｺﾞｼｯｸUB" panose="020B0900000000000000" pitchFamily="50" charset="-128"/>
              </a:rPr>
              <a:t>●　市民の安全・安心</a:t>
            </a:r>
          </a:p>
        </p:txBody>
      </p:sp>
      <p:sp>
        <p:nvSpPr>
          <p:cNvPr id="33795" name="テキスト ボックス 14">
            <a:extLst>
              <a:ext uri="{FF2B5EF4-FFF2-40B4-BE49-F238E27FC236}">
                <a16:creationId xmlns:a16="http://schemas.microsoft.com/office/drawing/2014/main" id="{E271629A-377C-46AC-A452-22BE4C616E6B}"/>
              </a:ext>
            </a:extLst>
          </p:cNvPr>
          <p:cNvSpPr txBox="1">
            <a:spLocks noChangeArrowheads="1"/>
          </p:cNvSpPr>
          <p:nvPr/>
        </p:nvSpPr>
        <p:spPr bwMode="auto">
          <a:xfrm>
            <a:off x="522288" y="1404938"/>
            <a:ext cx="8640762"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3600">
                <a:latin typeface="HGP創英角ｺﾞｼｯｸUB" panose="020B0900000000000000" pitchFamily="50" charset="-128"/>
                <a:ea typeface="HGP創英角ｺﾞｼｯｸUB" panose="020B0900000000000000" pitchFamily="50" charset="-128"/>
              </a:rPr>
              <a:t>空家等対策事業</a:t>
            </a:r>
          </a:p>
        </p:txBody>
      </p:sp>
      <p:cxnSp>
        <p:nvCxnSpPr>
          <p:cNvPr id="10" name="直線コネクタ 9">
            <a:extLst>
              <a:ext uri="{FF2B5EF4-FFF2-40B4-BE49-F238E27FC236}">
                <a16:creationId xmlns:a16="http://schemas.microsoft.com/office/drawing/2014/main" id="{29729398-3AEF-4BDA-928F-13042AFE91D9}"/>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33797" name="テキスト ボックス 12">
            <a:extLst>
              <a:ext uri="{FF2B5EF4-FFF2-40B4-BE49-F238E27FC236}">
                <a16:creationId xmlns:a16="http://schemas.microsoft.com/office/drawing/2014/main" id="{212E41E1-BFFD-4E61-ADF1-7019C0E4BC4A}"/>
              </a:ext>
            </a:extLst>
          </p:cNvPr>
          <p:cNvSpPr txBox="1">
            <a:spLocks noChangeArrowheads="1"/>
          </p:cNvSpPr>
          <p:nvPr/>
        </p:nvSpPr>
        <p:spPr bwMode="auto">
          <a:xfrm>
            <a:off x="738188" y="2195513"/>
            <a:ext cx="907256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a:latin typeface="HGP創英角ｺﾞｼｯｸUB" panose="020B0900000000000000" pitchFamily="50" charset="-128"/>
                <a:ea typeface="HGP創英角ｺﾞｼｯｸUB" panose="020B0900000000000000" pitchFamily="50" charset="-128"/>
              </a:rPr>
              <a:t>・</a:t>
            </a:r>
            <a:r>
              <a:rPr lang="en-US" altLang="ja-JP" sz="2800">
                <a:latin typeface="HGP創英角ｺﾞｼｯｸUB" panose="020B0900000000000000" pitchFamily="50" charset="-128"/>
                <a:ea typeface="HGP創英角ｺﾞｼｯｸUB" panose="020B0900000000000000" pitchFamily="50" charset="-128"/>
              </a:rPr>
              <a:t>28</a:t>
            </a:r>
            <a:r>
              <a:rPr lang="ja-JP" altLang="en-US" sz="2800">
                <a:latin typeface="HGP創英角ｺﾞｼｯｸUB" panose="020B0900000000000000" pitchFamily="50" charset="-128"/>
                <a:ea typeface="HGP創英角ｺﾞｼｯｸUB" panose="020B0900000000000000" pitchFamily="50" charset="-128"/>
              </a:rPr>
              <a:t>年度決算額　</a:t>
            </a:r>
            <a:r>
              <a:rPr lang="en-US" altLang="ja-JP" sz="2800">
                <a:latin typeface="HGP創英角ｺﾞｼｯｸUB" panose="020B0900000000000000" pitchFamily="50" charset="-128"/>
                <a:ea typeface="HGP創英角ｺﾞｼｯｸUB" panose="020B0900000000000000" pitchFamily="50" charset="-128"/>
              </a:rPr>
              <a:t>12,639</a:t>
            </a:r>
            <a:r>
              <a:rPr lang="ja-JP" altLang="en-US" sz="2800">
                <a:latin typeface="HGP創英角ｺﾞｼｯｸUB" panose="020B0900000000000000" pitchFamily="50" charset="-128"/>
                <a:ea typeface="HGP創英角ｺﾞｼｯｸUB" panose="020B0900000000000000" pitchFamily="50" charset="-128"/>
              </a:rPr>
              <a:t>千円</a:t>
            </a:r>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⇒うち、実態調査・対策計画支援　</a:t>
            </a:r>
            <a:r>
              <a:rPr lang="en-US" altLang="ja-JP" sz="2800">
                <a:latin typeface="HGP創英角ｺﾞｼｯｸUB" panose="020B0900000000000000" pitchFamily="50" charset="-128"/>
                <a:ea typeface="HGP創英角ｺﾞｼｯｸUB" panose="020B0900000000000000" pitchFamily="50" charset="-128"/>
              </a:rPr>
              <a:t>12,301</a:t>
            </a:r>
            <a:r>
              <a:rPr lang="ja-JP" altLang="en-US" sz="2800">
                <a:latin typeface="HGP創英角ｺﾞｼｯｸUB" panose="020B0900000000000000" pitchFamily="50" charset="-128"/>
                <a:ea typeface="HGP創英角ｺﾞｼｯｸUB" panose="020B0900000000000000" pitchFamily="50" charset="-128"/>
              </a:rPr>
              <a:t>千円</a:t>
            </a:r>
            <a:endParaRPr lang="en-US" altLang="ja-JP" sz="2800">
              <a:latin typeface="HGP創英角ｺﾞｼｯｸUB" panose="020B0900000000000000" pitchFamily="50" charset="-128"/>
              <a:ea typeface="HGP創英角ｺﾞｼｯｸUB" panose="020B0900000000000000" pitchFamily="50" charset="-128"/>
            </a:endParaRPr>
          </a:p>
          <a:p>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・推定空家等・・・</a:t>
            </a:r>
            <a:r>
              <a:rPr lang="en-US" altLang="ja-JP" sz="2800">
                <a:latin typeface="HGP創英角ｺﾞｼｯｸUB" panose="020B0900000000000000" pitchFamily="50" charset="-128"/>
                <a:ea typeface="HGP創英角ｺﾞｼｯｸUB" panose="020B0900000000000000" pitchFamily="50" charset="-128"/>
              </a:rPr>
              <a:t>1,051</a:t>
            </a:r>
            <a:r>
              <a:rPr lang="ja-JP" altLang="en-US" sz="2800">
                <a:latin typeface="HGP創英角ｺﾞｼｯｸUB" panose="020B0900000000000000" pitchFamily="50" charset="-128"/>
                <a:ea typeface="HGP創英角ｺﾞｼｯｸUB" panose="020B0900000000000000" pitchFamily="50" charset="-128"/>
              </a:rPr>
              <a:t>件（市内総建物数　</a:t>
            </a:r>
            <a:r>
              <a:rPr lang="en-US" altLang="ja-JP" sz="2800">
                <a:latin typeface="HGP創英角ｺﾞｼｯｸUB" panose="020B0900000000000000" pitchFamily="50" charset="-128"/>
                <a:ea typeface="HGP創英角ｺﾞｼｯｸUB" panose="020B0900000000000000" pitchFamily="50" charset="-128"/>
              </a:rPr>
              <a:t>26,465</a:t>
            </a:r>
            <a:r>
              <a:rPr lang="ja-JP" altLang="en-US" sz="2800">
                <a:latin typeface="HGP創英角ｺﾞｼｯｸUB" panose="020B0900000000000000" pitchFamily="50" charset="-128"/>
                <a:ea typeface="HGP創英角ｺﾞｼｯｸUB" panose="020B0900000000000000" pitchFamily="50" charset="-128"/>
              </a:rPr>
              <a:t>件）</a:t>
            </a:r>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⇒うち、危険家屋等が</a:t>
            </a:r>
            <a:r>
              <a:rPr lang="en-US" altLang="ja-JP" sz="2800">
                <a:latin typeface="HGP創英角ｺﾞｼｯｸUB" panose="020B0900000000000000" pitchFamily="50" charset="-128"/>
                <a:ea typeface="HGP創英角ｺﾞｼｯｸUB" panose="020B0900000000000000" pitchFamily="50" charset="-128"/>
              </a:rPr>
              <a:t>40</a:t>
            </a:r>
            <a:r>
              <a:rPr lang="ja-JP" altLang="en-US" sz="2800">
                <a:latin typeface="HGP創英角ｺﾞｼｯｸUB" panose="020B0900000000000000" pitchFamily="50" charset="-128"/>
                <a:ea typeface="HGP創英角ｺﾞｼｯｸUB" panose="020B0900000000000000" pitchFamily="50" charset="-128"/>
              </a:rPr>
              <a:t>件</a:t>
            </a:r>
            <a:endParaRPr lang="en-US" altLang="ja-JP" sz="2800">
              <a:latin typeface="HGP創英角ｺﾞｼｯｸUB" panose="020B0900000000000000" pitchFamily="50" charset="-128"/>
              <a:ea typeface="HGP創英角ｺﾞｼｯｸUB" panose="020B0900000000000000" pitchFamily="50" charset="-128"/>
            </a:endParaRPr>
          </a:p>
          <a:p>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a:t>
            </a:r>
            <a:r>
              <a:rPr lang="en-US" altLang="ja-JP" sz="2800">
                <a:latin typeface="HGP創英角ｺﾞｼｯｸUB" panose="020B0900000000000000" pitchFamily="50" charset="-128"/>
                <a:ea typeface="HGP創英角ｺﾞｼｯｸUB" panose="020B0900000000000000" pitchFamily="50" charset="-128"/>
              </a:rPr>
              <a:t>29</a:t>
            </a:r>
            <a:r>
              <a:rPr lang="ja-JP" altLang="en-US" sz="2800">
                <a:latin typeface="HGP創英角ｺﾞｼｯｸUB" panose="020B0900000000000000" pitchFamily="50" charset="-128"/>
                <a:ea typeface="HGP創英角ｺﾞｼｯｸUB" panose="020B0900000000000000" pitchFamily="50" charset="-128"/>
              </a:rPr>
              <a:t>年度中に　</a:t>
            </a:r>
            <a:r>
              <a:rPr lang="ja-JP" altLang="en-US" sz="2800">
                <a:solidFill>
                  <a:srgbClr val="FF3300"/>
                </a:solidFill>
                <a:latin typeface="HGP創英角ｺﾞｼｯｸUB" panose="020B0900000000000000" pitchFamily="50" charset="-128"/>
                <a:ea typeface="HGP創英角ｺﾞｼｯｸUB" panose="020B0900000000000000" pitchFamily="50" charset="-128"/>
              </a:rPr>
              <a:t>「空家バンク」</a:t>
            </a:r>
            <a:r>
              <a:rPr lang="ja-JP" altLang="en-US" sz="2800">
                <a:latin typeface="HGP創英角ｺﾞｼｯｸUB" panose="020B0900000000000000" pitchFamily="50" charset="-128"/>
                <a:ea typeface="HGP創英角ｺﾞｼｯｸUB" panose="020B0900000000000000" pitchFamily="50" charset="-128"/>
              </a:rPr>
              <a:t>　</a:t>
            </a:r>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策定予定</a:t>
            </a:r>
            <a:endParaRPr lang="en-US" altLang="ja-JP" sz="2800">
              <a:latin typeface="HGP創英角ｺﾞｼｯｸUB" panose="020B0900000000000000" pitchFamily="50" charset="-128"/>
              <a:ea typeface="HGP創英角ｺﾞｼｯｸUB" panose="020B0900000000000000" pitchFamily="50" charset="-128"/>
            </a:endParaRPr>
          </a:p>
          <a:p>
            <a:endParaRPr lang="en-US" altLang="ja-JP" sz="2800">
              <a:latin typeface="HGP創英角ｺﾞｼｯｸUB" panose="020B0900000000000000" pitchFamily="50" charset="-128"/>
              <a:ea typeface="HGP創英角ｺﾞｼｯｸUB" panose="020B0900000000000000" pitchFamily="50" charset="-128"/>
            </a:endParaRPr>
          </a:p>
        </p:txBody>
      </p:sp>
      <p:sp>
        <p:nvSpPr>
          <p:cNvPr id="33798" name="テキスト ボックス 6">
            <a:extLst>
              <a:ext uri="{FF2B5EF4-FFF2-40B4-BE49-F238E27FC236}">
                <a16:creationId xmlns:a16="http://schemas.microsoft.com/office/drawing/2014/main" id="{00D921DF-2839-4A59-A72F-BB2FD4ECB409}"/>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33799" name="テキスト ボックス 12">
            <a:extLst>
              <a:ext uri="{FF2B5EF4-FFF2-40B4-BE49-F238E27FC236}">
                <a16:creationId xmlns:a16="http://schemas.microsoft.com/office/drawing/2014/main" id="{17354BDD-9B33-439A-A7F8-CD919895BB7E}"/>
              </a:ext>
            </a:extLst>
          </p:cNvPr>
          <p:cNvSpPr txBox="1">
            <a:spLocks noChangeArrowheads="1"/>
          </p:cNvSpPr>
          <p:nvPr/>
        </p:nvSpPr>
        <p:spPr bwMode="auto">
          <a:xfrm>
            <a:off x="1169988" y="4546600"/>
            <a:ext cx="35290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a:t>
            </a:r>
            <a:endParaRPr lang="en-US" altLang="ja-JP" sz="2800">
              <a:latin typeface="HGP創英角ｺﾞｼｯｸUB" panose="020B0900000000000000" pitchFamily="50" charset="-128"/>
              <a:ea typeface="HGP創英角ｺﾞｼｯｸUB" panose="020B0900000000000000" pitchFamily="50" charset="-128"/>
            </a:endParaRPr>
          </a:p>
        </p:txBody>
      </p:sp>
      <p:pic>
        <p:nvPicPr>
          <p:cNvPr id="33800" name="図 3">
            <a:extLst>
              <a:ext uri="{FF2B5EF4-FFF2-40B4-BE49-F238E27FC236}">
                <a16:creationId xmlns:a16="http://schemas.microsoft.com/office/drawing/2014/main" id="{A7C4F31E-7ADD-4D96-B67E-9F79413E17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6350" y="4068763"/>
            <a:ext cx="4073525"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a:extLst>
              <a:ext uri="{FF2B5EF4-FFF2-40B4-BE49-F238E27FC236}">
                <a16:creationId xmlns:a16="http://schemas.microsoft.com/office/drawing/2014/main" id="{22B7BB88-BFDD-41B8-B58F-1E17028C64A6}"/>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HGP創英角ｺﾞｼｯｸUB" panose="020B0900000000000000" pitchFamily="50" charset="-128"/>
                <a:ea typeface="HGP創英角ｺﾞｼｯｸUB" panose="020B0900000000000000" pitchFamily="50" charset="-128"/>
              </a:rPr>
              <a:t>●　市民の安全・安心</a:t>
            </a:r>
          </a:p>
        </p:txBody>
      </p:sp>
      <p:sp>
        <p:nvSpPr>
          <p:cNvPr id="34819" name="テキスト ボックス 14">
            <a:extLst>
              <a:ext uri="{FF2B5EF4-FFF2-40B4-BE49-F238E27FC236}">
                <a16:creationId xmlns:a16="http://schemas.microsoft.com/office/drawing/2014/main" id="{8D2EA0DD-ED03-411B-8778-CDEF625277E2}"/>
              </a:ext>
            </a:extLst>
          </p:cNvPr>
          <p:cNvSpPr txBox="1">
            <a:spLocks noChangeArrowheads="1"/>
          </p:cNvSpPr>
          <p:nvPr/>
        </p:nvSpPr>
        <p:spPr bwMode="auto">
          <a:xfrm>
            <a:off x="522288" y="1404938"/>
            <a:ext cx="8640762"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3600">
                <a:latin typeface="HGP創英角ｺﾞｼｯｸUB" panose="020B0900000000000000" pitchFamily="50" charset="-128"/>
                <a:ea typeface="HGP創英角ｺﾞｼｯｸUB" panose="020B0900000000000000" pitchFamily="50" charset="-128"/>
              </a:rPr>
              <a:t>空家等対策事業</a:t>
            </a:r>
          </a:p>
        </p:txBody>
      </p:sp>
      <p:cxnSp>
        <p:nvCxnSpPr>
          <p:cNvPr id="10" name="直線コネクタ 9">
            <a:extLst>
              <a:ext uri="{FF2B5EF4-FFF2-40B4-BE49-F238E27FC236}">
                <a16:creationId xmlns:a16="http://schemas.microsoft.com/office/drawing/2014/main" id="{FD930869-9A92-4278-B9E0-FD405C3E61A7}"/>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34821" name="テキスト ボックス 12">
            <a:extLst>
              <a:ext uri="{FF2B5EF4-FFF2-40B4-BE49-F238E27FC236}">
                <a16:creationId xmlns:a16="http://schemas.microsoft.com/office/drawing/2014/main" id="{AF866F5F-87CF-410B-880D-4DCC061C7D96}"/>
              </a:ext>
            </a:extLst>
          </p:cNvPr>
          <p:cNvSpPr txBox="1">
            <a:spLocks noChangeArrowheads="1"/>
          </p:cNvSpPr>
          <p:nvPr/>
        </p:nvSpPr>
        <p:spPr bwMode="auto">
          <a:xfrm>
            <a:off x="738188" y="2195513"/>
            <a:ext cx="90725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ja-JP" sz="2800">
              <a:latin typeface="HGP創英角ｺﾞｼｯｸUB" panose="020B0900000000000000" pitchFamily="50" charset="-128"/>
              <a:ea typeface="HGP創英角ｺﾞｼｯｸUB" panose="020B0900000000000000" pitchFamily="50" charset="-128"/>
            </a:endParaRPr>
          </a:p>
          <a:p>
            <a:endParaRPr lang="en-US" altLang="ja-JP" sz="2800">
              <a:latin typeface="HGP創英角ｺﾞｼｯｸUB" panose="020B0900000000000000" pitchFamily="50" charset="-128"/>
              <a:ea typeface="HGP創英角ｺﾞｼｯｸUB" panose="020B0900000000000000" pitchFamily="50" charset="-128"/>
            </a:endParaRPr>
          </a:p>
        </p:txBody>
      </p:sp>
      <p:sp>
        <p:nvSpPr>
          <p:cNvPr id="34822" name="テキスト ボックス 6">
            <a:extLst>
              <a:ext uri="{FF2B5EF4-FFF2-40B4-BE49-F238E27FC236}">
                <a16:creationId xmlns:a16="http://schemas.microsoft.com/office/drawing/2014/main" id="{BE1DC71D-D3DB-44AB-95AC-04FA5783B483}"/>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34823" name="テキスト ボックス 12">
            <a:extLst>
              <a:ext uri="{FF2B5EF4-FFF2-40B4-BE49-F238E27FC236}">
                <a16:creationId xmlns:a16="http://schemas.microsoft.com/office/drawing/2014/main" id="{8CB6F93A-91E9-443A-87B2-FEE01EE7018B}"/>
              </a:ext>
            </a:extLst>
          </p:cNvPr>
          <p:cNvSpPr txBox="1">
            <a:spLocks noChangeArrowheads="1"/>
          </p:cNvSpPr>
          <p:nvPr/>
        </p:nvSpPr>
        <p:spPr bwMode="auto">
          <a:xfrm>
            <a:off x="1169988" y="4546600"/>
            <a:ext cx="35290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ja-JP" sz="2800">
              <a:latin typeface="HGP創英角ｺﾞｼｯｸUB" panose="020B0900000000000000" pitchFamily="50" charset="-128"/>
              <a:ea typeface="HGP創英角ｺﾞｼｯｸUB" panose="020B0900000000000000" pitchFamily="50" charset="-128"/>
            </a:endParaRPr>
          </a:p>
          <a:p>
            <a:r>
              <a:rPr lang="ja-JP" altLang="en-US" sz="2800">
                <a:latin typeface="HGP創英角ｺﾞｼｯｸUB" panose="020B0900000000000000" pitchFamily="50" charset="-128"/>
                <a:ea typeface="HGP創英角ｺﾞｼｯｸUB" panose="020B0900000000000000" pitchFamily="50" charset="-128"/>
              </a:rPr>
              <a:t>　　　　　　　　</a:t>
            </a:r>
            <a:endParaRPr lang="en-US" altLang="ja-JP" sz="2800">
              <a:latin typeface="HGP創英角ｺﾞｼｯｸUB" panose="020B0900000000000000" pitchFamily="50" charset="-128"/>
              <a:ea typeface="HGP創英角ｺﾞｼｯｸUB" panose="020B0900000000000000" pitchFamily="50" charset="-128"/>
            </a:endParaRPr>
          </a:p>
        </p:txBody>
      </p:sp>
      <p:pic>
        <p:nvPicPr>
          <p:cNvPr id="34824" name="図 2">
            <a:extLst>
              <a:ext uri="{FF2B5EF4-FFF2-40B4-BE49-F238E27FC236}">
                <a16:creationId xmlns:a16="http://schemas.microsoft.com/office/drawing/2014/main" id="{C743BD8E-D7C6-4AEE-AC0C-26355486EAD7}"/>
              </a:ext>
            </a:extLst>
          </p:cNvPr>
          <p:cNvPicPr>
            <a:picLocks noChangeAspect="1"/>
          </p:cNvPicPr>
          <p:nvPr/>
        </p:nvPicPr>
        <p:blipFill>
          <a:blip r:embed="rId2">
            <a:extLst>
              <a:ext uri="{28A0092B-C50C-407E-A947-70E740481C1C}">
                <a14:useLocalDpi xmlns:a14="http://schemas.microsoft.com/office/drawing/2010/main" val="0"/>
              </a:ext>
            </a:extLst>
          </a:blip>
          <a:srcRect l="6897" t="3310" r="8620" b="2940"/>
          <a:stretch>
            <a:fillRect/>
          </a:stretch>
        </p:blipFill>
        <p:spPr bwMode="auto">
          <a:xfrm>
            <a:off x="1243013" y="2197100"/>
            <a:ext cx="3598862"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図 3">
            <a:extLst>
              <a:ext uri="{FF2B5EF4-FFF2-40B4-BE49-F238E27FC236}">
                <a16:creationId xmlns:a16="http://schemas.microsoft.com/office/drawing/2014/main" id="{96AD4749-2192-4179-BE65-15CEBD8387FA}"/>
              </a:ext>
            </a:extLst>
          </p:cNvPr>
          <p:cNvPicPr>
            <a:picLocks noChangeAspect="1"/>
          </p:cNvPicPr>
          <p:nvPr/>
        </p:nvPicPr>
        <p:blipFill>
          <a:blip r:embed="rId3">
            <a:extLst>
              <a:ext uri="{28A0092B-C50C-407E-A947-70E740481C1C}">
                <a14:useLocalDpi xmlns:a14="http://schemas.microsoft.com/office/drawing/2010/main" val="0"/>
              </a:ext>
            </a:extLst>
          </a:blip>
          <a:srcRect l="6783" t="4347" r="6769" b="4338"/>
          <a:stretch>
            <a:fillRect/>
          </a:stretch>
        </p:blipFill>
        <p:spPr bwMode="auto">
          <a:xfrm>
            <a:off x="5778500" y="2195513"/>
            <a:ext cx="3744913"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タイトル 1">
            <a:extLst>
              <a:ext uri="{FF2B5EF4-FFF2-40B4-BE49-F238E27FC236}">
                <a16:creationId xmlns:a16="http://schemas.microsoft.com/office/drawing/2014/main" id="{F2BFFE27-4C32-4B90-99E7-E60D2EB5C9EC}"/>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委員会説明への質疑応答</a:t>
            </a:r>
          </a:p>
        </p:txBody>
      </p:sp>
      <p:sp>
        <p:nvSpPr>
          <p:cNvPr id="35843" name="テキスト ボックス 14">
            <a:extLst>
              <a:ext uri="{FF2B5EF4-FFF2-40B4-BE49-F238E27FC236}">
                <a16:creationId xmlns:a16="http://schemas.microsoft.com/office/drawing/2014/main" id="{DA5B5B67-D128-485D-B3AE-629A41AFCE74}"/>
              </a:ext>
            </a:extLst>
          </p:cNvPr>
          <p:cNvSpPr txBox="1">
            <a:spLocks noChangeArrowheads="1"/>
          </p:cNvSpPr>
          <p:nvPr/>
        </p:nvSpPr>
        <p:spPr bwMode="auto">
          <a:xfrm>
            <a:off x="1169988" y="2268538"/>
            <a:ext cx="864076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5400">
                <a:latin typeface="ＭＳ Ｐゴシック" panose="020B0600070205080204" pitchFamily="50" charset="-128"/>
              </a:rPr>
              <a:t>委員会報告に対する質疑を行います。</a:t>
            </a:r>
            <a:endParaRPr lang="en-US" altLang="ja-JP" sz="5400">
              <a:latin typeface="ＭＳ Ｐゴシック" panose="020B0600070205080204" pitchFamily="50" charset="-128"/>
            </a:endParaRPr>
          </a:p>
          <a:p>
            <a:endParaRPr lang="en-US" altLang="ja-JP" sz="5400">
              <a:latin typeface="ＭＳ Ｐゴシック" panose="020B0600070205080204" pitchFamily="50" charset="-128"/>
            </a:endParaRPr>
          </a:p>
          <a:p>
            <a:r>
              <a:rPr lang="ja-JP" altLang="en-US" sz="5400">
                <a:latin typeface="ＭＳ Ｐゴシック" panose="020B0600070205080204" pitchFamily="50" charset="-128"/>
              </a:rPr>
              <a:t>質問の内容は、報告内容についてお願いします。</a:t>
            </a:r>
            <a:endParaRPr lang="en-US" altLang="ja-JP" sz="5400">
              <a:latin typeface="ＭＳ Ｐゴシック" panose="020B0600070205080204" pitchFamily="50" charset="-128"/>
            </a:endParaRPr>
          </a:p>
        </p:txBody>
      </p:sp>
      <p:cxnSp>
        <p:nvCxnSpPr>
          <p:cNvPr id="10" name="直線コネクタ 9">
            <a:extLst>
              <a:ext uri="{FF2B5EF4-FFF2-40B4-BE49-F238E27FC236}">
                <a16:creationId xmlns:a16="http://schemas.microsoft.com/office/drawing/2014/main" id="{B51D2F73-B0F8-4C48-A8B9-75F1639A8D0C}"/>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35845" name="テキスト ボックス 6">
            <a:extLst>
              <a:ext uri="{FF2B5EF4-FFF2-40B4-BE49-F238E27FC236}">
                <a16:creationId xmlns:a16="http://schemas.microsoft.com/office/drawing/2014/main" id="{9A90051F-A143-4AFF-9D0C-F08247FF771C}"/>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a:extLst>
              <a:ext uri="{FF2B5EF4-FFF2-40B4-BE49-F238E27FC236}">
                <a16:creationId xmlns:a16="http://schemas.microsoft.com/office/drawing/2014/main" id="{49C714A1-501D-4CDD-9A4E-A2E9251CE164}"/>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議会運営委員会</a:t>
            </a:r>
          </a:p>
        </p:txBody>
      </p:sp>
      <p:cxnSp>
        <p:nvCxnSpPr>
          <p:cNvPr id="22" name="直線コネクタ 21">
            <a:extLst>
              <a:ext uri="{FF2B5EF4-FFF2-40B4-BE49-F238E27FC236}">
                <a16:creationId xmlns:a16="http://schemas.microsoft.com/office/drawing/2014/main" id="{9684F72F-92C4-4EC1-A399-3347FF697B1C}"/>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9220" name="テキスト ボックス 6">
            <a:extLst>
              <a:ext uri="{FF2B5EF4-FFF2-40B4-BE49-F238E27FC236}">
                <a16:creationId xmlns:a16="http://schemas.microsoft.com/office/drawing/2014/main" id="{6AE8DC72-F857-4A84-8CBA-50A9844E7919}"/>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9221" name="コンテンツ プレースホルダー 1">
            <a:extLst>
              <a:ext uri="{FF2B5EF4-FFF2-40B4-BE49-F238E27FC236}">
                <a16:creationId xmlns:a16="http://schemas.microsoft.com/office/drawing/2014/main" id="{06A14179-95BF-4B66-8DEB-68CB356FDACB}"/>
              </a:ext>
            </a:extLst>
          </p:cNvPr>
          <p:cNvSpPr>
            <a:spLocks noGrp="1"/>
          </p:cNvSpPr>
          <p:nvPr>
            <p:ph idx="1"/>
          </p:nvPr>
        </p:nvSpPr>
        <p:spPr>
          <a:xfrm>
            <a:off x="593725" y="1260475"/>
            <a:ext cx="4537075" cy="647700"/>
          </a:xfrm>
        </p:spPr>
        <p:txBody>
          <a:bodyPr/>
          <a:lstStyle/>
          <a:p>
            <a:r>
              <a:rPr lang="ja-JP" altLang="en-US"/>
              <a:t>議会の仕組み</a:t>
            </a:r>
          </a:p>
        </p:txBody>
      </p:sp>
      <p:graphicFrame>
        <p:nvGraphicFramePr>
          <p:cNvPr id="9" name="図表 8">
            <a:extLst>
              <a:ext uri="{FF2B5EF4-FFF2-40B4-BE49-F238E27FC236}">
                <a16:creationId xmlns:a16="http://schemas.microsoft.com/office/drawing/2014/main" id="{C2B4AEEE-D179-4829-A236-8484F31DC84F}"/>
              </a:ext>
            </a:extLst>
          </p:cNvPr>
          <p:cNvGraphicFramePr/>
          <p:nvPr/>
        </p:nvGraphicFramePr>
        <p:xfrm>
          <a:off x="882204" y="1980431"/>
          <a:ext cx="900100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タイトル 1">
            <a:extLst>
              <a:ext uri="{FF2B5EF4-FFF2-40B4-BE49-F238E27FC236}">
                <a16:creationId xmlns:a16="http://schemas.microsoft.com/office/drawing/2014/main" id="{5E1B7030-4579-4AA0-83B6-561306E1BF47}"/>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第１部　議会報告会　終了</a:t>
            </a:r>
          </a:p>
        </p:txBody>
      </p:sp>
      <p:sp>
        <p:nvSpPr>
          <p:cNvPr id="36867" name="テキスト ボックス 14">
            <a:extLst>
              <a:ext uri="{FF2B5EF4-FFF2-40B4-BE49-F238E27FC236}">
                <a16:creationId xmlns:a16="http://schemas.microsoft.com/office/drawing/2014/main" id="{4A35254E-9449-411D-8C2C-A469D708B288}"/>
              </a:ext>
            </a:extLst>
          </p:cNvPr>
          <p:cNvSpPr txBox="1">
            <a:spLocks noChangeArrowheads="1"/>
          </p:cNvSpPr>
          <p:nvPr/>
        </p:nvSpPr>
        <p:spPr bwMode="auto">
          <a:xfrm>
            <a:off x="954088" y="2124075"/>
            <a:ext cx="85693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11500">
                <a:latin typeface="ＭＳ Ｐゴシック" panose="020B0600070205080204" pitchFamily="50" charset="-128"/>
              </a:rPr>
              <a:t>議会報告会</a:t>
            </a:r>
            <a:endParaRPr lang="en-US" altLang="ja-JP" sz="11500">
              <a:latin typeface="ＭＳ Ｐゴシック" panose="020B0600070205080204" pitchFamily="50" charset="-128"/>
            </a:endParaRPr>
          </a:p>
          <a:p>
            <a:pPr algn="ctr"/>
            <a:endParaRPr lang="en-US" altLang="ja-JP" sz="6000">
              <a:latin typeface="ＭＳ Ｐゴシック" panose="020B0600070205080204" pitchFamily="50" charset="-128"/>
            </a:endParaRPr>
          </a:p>
          <a:p>
            <a:pPr algn="ctr"/>
            <a:r>
              <a:rPr lang="ja-JP" altLang="en-US" sz="11500">
                <a:latin typeface="ＭＳ Ｐゴシック" panose="020B0600070205080204" pitchFamily="50" charset="-128"/>
              </a:rPr>
              <a:t>終了</a:t>
            </a:r>
            <a:endParaRPr lang="en-US" altLang="ja-JP" sz="13800">
              <a:solidFill>
                <a:srgbClr val="FF0000"/>
              </a:solidFill>
              <a:latin typeface="ＭＳ Ｐゴシック" panose="020B0600070205080204" pitchFamily="50" charset="-128"/>
            </a:endParaRPr>
          </a:p>
        </p:txBody>
      </p:sp>
      <p:cxnSp>
        <p:nvCxnSpPr>
          <p:cNvPr id="10" name="直線コネクタ 9">
            <a:extLst>
              <a:ext uri="{FF2B5EF4-FFF2-40B4-BE49-F238E27FC236}">
                <a16:creationId xmlns:a16="http://schemas.microsoft.com/office/drawing/2014/main" id="{A32687C7-831D-45F4-A3D9-F7F7E1F497A6}"/>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36869" name="テキスト ボックス 6">
            <a:extLst>
              <a:ext uri="{FF2B5EF4-FFF2-40B4-BE49-F238E27FC236}">
                <a16:creationId xmlns:a16="http://schemas.microsoft.com/office/drawing/2014/main" id="{D997F88A-26D7-434A-A8C2-00F9DC92A19D}"/>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a:extLst>
              <a:ext uri="{FF2B5EF4-FFF2-40B4-BE49-F238E27FC236}">
                <a16:creationId xmlns:a16="http://schemas.microsoft.com/office/drawing/2014/main" id="{9C87F423-B7FD-42A0-9231-A4CC294CDCAF}"/>
              </a:ext>
            </a:extLst>
          </p:cNvPr>
          <p:cNvSpPr>
            <a:spLocks noGrp="1"/>
          </p:cNvSpPr>
          <p:nvPr>
            <p:ph type="title"/>
          </p:nvPr>
        </p:nvSpPr>
        <p:spPr>
          <a:xfrm>
            <a:off x="522288" y="539750"/>
            <a:ext cx="9648825" cy="720725"/>
          </a:xfrm>
        </p:spPr>
        <p:txBody>
          <a:bodyPr/>
          <a:lstStyle/>
          <a:p>
            <a:pPr algn="l" eaLnBrk="1" hangingPunct="1"/>
            <a:r>
              <a:rPr lang="ja-JP" altLang="en-US" sz="4000" b="1">
                <a:solidFill>
                  <a:schemeClr val="bg1"/>
                </a:solidFill>
                <a:latin typeface="ＭＳ Ｐゴシック" panose="020B0600070205080204" pitchFamily="50" charset="-128"/>
              </a:rPr>
              <a:t> ●　第２部　議会意見交換会　内容</a:t>
            </a:r>
          </a:p>
        </p:txBody>
      </p:sp>
      <p:sp>
        <p:nvSpPr>
          <p:cNvPr id="37891" name="コンテンツ プレースホルダー 2">
            <a:extLst>
              <a:ext uri="{FF2B5EF4-FFF2-40B4-BE49-F238E27FC236}">
                <a16:creationId xmlns:a16="http://schemas.microsoft.com/office/drawing/2014/main" id="{2C2AF2FF-F7AA-4A10-8B75-B2796ADB5BC9}"/>
              </a:ext>
            </a:extLst>
          </p:cNvPr>
          <p:cNvSpPr>
            <a:spLocks noGrp="1"/>
          </p:cNvSpPr>
          <p:nvPr>
            <p:ph idx="1"/>
          </p:nvPr>
        </p:nvSpPr>
        <p:spPr>
          <a:xfrm>
            <a:off x="1098550" y="1404938"/>
            <a:ext cx="8785225" cy="604837"/>
          </a:xfrm>
        </p:spPr>
        <p:txBody>
          <a:bodyPr/>
          <a:lstStyle/>
          <a:p>
            <a:pPr marL="0" indent="0" algn="ctr" eaLnBrk="1" hangingPunct="1">
              <a:buFont typeface="Arial" panose="020B0604020202020204" pitchFamily="34" charset="0"/>
              <a:buNone/>
            </a:pPr>
            <a:r>
              <a:rPr lang="ja-JP" altLang="en-US" sz="2800">
                <a:latin typeface="HG丸ｺﾞｼｯｸM-PRO" panose="020F0600000000000000" pitchFamily="50" charset="-128"/>
                <a:ea typeface="HG丸ｺﾞｼｯｸM-PRO" panose="020F0600000000000000" pitchFamily="50" charset="-128"/>
              </a:rPr>
              <a:t>各グループ</a:t>
            </a:r>
            <a:r>
              <a:rPr lang="ja-JP" altLang="en-US" sz="3200">
                <a:latin typeface="HG丸ｺﾞｼｯｸM-PRO" panose="020F0600000000000000" pitchFamily="50" charset="-128"/>
                <a:ea typeface="HG丸ｺﾞｼｯｸM-PRO" panose="020F0600000000000000" pitchFamily="50" charset="-128"/>
              </a:rPr>
              <a:t>に分かれて意見交換会を行います。</a:t>
            </a:r>
            <a:endParaRPr lang="ja-JP" altLang="en-US" sz="2800">
              <a:latin typeface="HG丸ｺﾞｼｯｸM-PRO" panose="020F0600000000000000" pitchFamily="50" charset="-128"/>
              <a:ea typeface="HG丸ｺﾞｼｯｸM-PRO" panose="020F0600000000000000" pitchFamily="50" charset="-128"/>
            </a:endParaRPr>
          </a:p>
        </p:txBody>
      </p:sp>
      <p:cxnSp>
        <p:nvCxnSpPr>
          <p:cNvPr id="3" name="直線コネクタ 2">
            <a:extLst>
              <a:ext uri="{FF2B5EF4-FFF2-40B4-BE49-F238E27FC236}">
                <a16:creationId xmlns:a16="http://schemas.microsoft.com/office/drawing/2014/main" id="{BCDE29B0-583D-4773-A2E2-BA04C273BD20}"/>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37893" name="テキスト ボックス 6">
            <a:extLst>
              <a:ext uri="{FF2B5EF4-FFF2-40B4-BE49-F238E27FC236}">
                <a16:creationId xmlns:a16="http://schemas.microsoft.com/office/drawing/2014/main" id="{3F75564D-01F3-4244-9281-0C38C57F2769}"/>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pic>
        <p:nvPicPr>
          <p:cNvPr id="37894" name="図 5">
            <a:extLst>
              <a:ext uri="{FF2B5EF4-FFF2-40B4-BE49-F238E27FC236}">
                <a16:creationId xmlns:a16="http://schemas.microsoft.com/office/drawing/2014/main" id="{470E7B94-60C0-4E87-8CA9-6C6E64DBF2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6563" y="2339975"/>
            <a:ext cx="3649662"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テキスト ボックス 6">
            <a:extLst>
              <a:ext uri="{FF2B5EF4-FFF2-40B4-BE49-F238E27FC236}">
                <a16:creationId xmlns:a16="http://schemas.microsoft.com/office/drawing/2014/main" id="{C0DF52F9-5DE3-49AC-8445-1218F5B5FDD9}"/>
              </a:ext>
            </a:extLst>
          </p:cNvPr>
          <p:cNvSpPr txBox="1">
            <a:spLocks noChangeArrowheads="1"/>
          </p:cNvSpPr>
          <p:nvPr/>
        </p:nvSpPr>
        <p:spPr bwMode="auto">
          <a:xfrm rot="-1021665">
            <a:off x="7923213" y="4092575"/>
            <a:ext cx="2276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000" b="1">
                <a:latin typeface="AR丸ゴシック体M" panose="020B0609010101010101" pitchFamily="49" charset="-128"/>
                <a:ea typeface="AR丸ゴシック体M" panose="020B0609010101010101" pitchFamily="49" charset="-128"/>
              </a:rPr>
              <a:t>議会の皆さんと</a:t>
            </a:r>
            <a:endParaRPr lang="en-US" altLang="ja-JP" sz="2000" b="1">
              <a:latin typeface="AR丸ゴシック体M" panose="020B0609010101010101" pitchFamily="49" charset="-128"/>
              <a:ea typeface="AR丸ゴシック体M" panose="020B0609010101010101" pitchFamily="49" charset="-128"/>
            </a:endParaRPr>
          </a:p>
          <a:p>
            <a:r>
              <a:rPr lang="ja-JP" altLang="en-US" sz="2000" b="1">
                <a:latin typeface="AR丸ゴシック体M" panose="020B0609010101010101" pitchFamily="49" charset="-128"/>
                <a:ea typeface="AR丸ゴシック体M" panose="020B0609010101010101" pitchFamily="49" charset="-128"/>
              </a:rPr>
              <a:t>意見交換しよう</a:t>
            </a:r>
            <a:endParaRPr lang="en-US" altLang="ja-JP" sz="2000" b="1">
              <a:latin typeface="AR丸ゴシック体M" panose="020B0609010101010101" pitchFamily="49" charset="-128"/>
              <a:ea typeface="AR丸ゴシック体M" panose="020B0609010101010101" pitchFamily="49" charset="-128"/>
            </a:endParaRPr>
          </a:p>
        </p:txBody>
      </p:sp>
      <p:grpSp>
        <p:nvGrpSpPr>
          <p:cNvPr id="37896" name="グループ化 4">
            <a:extLst>
              <a:ext uri="{FF2B5EF4-FFF2-40B4-BE49-F238E27FC236}">
                <a16:creationId xmlns:a16="http://schemas.microsoft.com/office/drawing/2014/main" id="{38BD085A-4299-4BD2-8306-F81F61357FED}"/>
              </a:ext>
            </a:extLst>
          </p:cNvPr>
          <p:cNvGrpSpPr>
            <a:grpSpLocks/>
          </p:cNvGrpSpPr>
          <p:nvPr/>
        </p:nvGrpSpPr>
        <p:grpSpPr bwMode="auto">
          <a:xfrm>
            <a:off x="1274763" y="2436813"/>
            <a:ext cx="5329237" cy="4573587"/>
            <a:chOff x="1242194" y="2447925"/>
            <a:chExt cx="5328642" cy="4573588"/>
          </a:xfrm>
        </p:grpSpPr>
        <p:grpSp>
          <p:nvGrpSpPr>
            <p:cNvPr id="37907" name="グループ化 4">
              <a:extLst>
                <a:ext uri="{FF2B5EF4-FFF2-40B4-BE49-F238E27FC236}">
                  <a16:creationId xmlns:a16="http://schemas.microsoft.com/office/drawing/2014/main" id="{25D4A18A-E9B9-42ED-979B-AF2015FC09C8}"/>
                </a:ext>
              </a:extLst>
            </p:cNvPr>
            <p:cNvGrpSpPr>
              <a:grpSpLocks/>
            </p:cNvGrpSpPr>
            <p:nvPr/>
          </p:nvGrpSpPr>
          <p:grpSpPr bwMode="auto">
            <a:xfrm>
              <a:off x="1242194" y="2447925"/>
              <a:ext cx="3600450" cy="4573588"/>
              <a:chOff x="3618508" y="2448543"/>
              <a:chExt cx="3600400" cy="4572448"/>
            </a:xfrm>
          </p:grpSpPr>
          <p:sp>
            <p:nvSpPr>
              <p:cNvPr id="2" name="正方形/長方形 1">
                <a:extLst>
                  <a:ext uri="{FF2B5EF4-FFF2-40B4-BE49-F238E27FC236}">
                    <a16:creationId xmlns:a16="http://schemas.microsoft.com/office/drawing/2014/main" id="{D9E9959D-2A21-4BEE-8364-71BFB250144A}"/>
                  </a:ext>
                </a:extLst>
              </p:cNvPr>
              <p:cNvSpPr/>
              <p:nvPr/>
            </p:nvSpPr>
            <p:spPr>
              <a:xfrm>
                <a:off x="3618508" y="3060991"/>
                <a:ext cx="3600400" cy="3960000"/>
              </a:xfrm>
              <a:prstGeom prst="rect">
                <a:avLst/>
              </a:prstGeom>
              <a:noFill/>
              <a:ln w="25400">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27940" tIns="27940" rIns="27940" bIns="128155" spcCol="1270" anchor="b"/>
              <a:lstStyle/>
              <a:p>
                <a:pPr algn="ctr" defTabSz="1955800">
                  <a:lnSpc>
                    <a:spcPct val="90000"/>
                  </a:lnSpc>
                  <a:spcAft>
                    <a:spcPct val="35000"/>
                  </a:spcAft>
                  <a:defRPr/>
                </a:pPr>
                <a:endParaRPr lang="ja-JP" altLang="en-US" sz="4400" dirty="0"/>
              </a:p>
            </p:txBody>
          </p:sp>
          <p:sp>
            <p:nvSpPr>
              <p:cNvPr id="9" name="正方形/長方形 8">
                <a:extLst>
                  <a:ext uri="{FF2B5EF4-FFF2-40B4-BE49-F238E27FC236}">
                    <a16:creationId xmlns:a16="http://schemas.microsoft.com/office/drawing/2014/main" id="{AAFFF59A-51B1-4FE7-919B-CDF2C61D32A1}"/>
                  </a:ext>
                </a:extLst>
              </p:cNvPr>
              <p:cNvSpPr/>
              <p:nvPr/>
            </p:nvSpPr>
            <p:spPr>
              <a:xfrm>
                <a:off x="3618508" y="2448543"/>
                <a:ext cx="3600400" cy="540000"/>
              </a:xfrm>
              <a:prstGeom prst="rect">
                <a:avLst/>
              </a:prstGeom>
              <a:noFill/>
              <a:ln w="25400">
                <a:solidFill>
                  <a:schemeClr val="tx1">
                    <a:alpha val="91000"/>
                  </a:schemeClr>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0" tIns="0" rIns="0" bIns="0" spcCol="1270" anchor="ctr"/>
              <a:lstStyle/>
              <a:p>
                <a:pPr algn="ctr" defTabSz="1955800">
                  <a:spcAft>
                    <a:spcPct val="35000"/>
                  </a:spcAft>
                  <a:defRPr/>
                </a:pPr>
                <a:r>
                  <a:rPr lang="ja-JP" altLang="en-US" sz="2400" dirty="0"/>
                  <a:t>ステージ</a:t>
                </a:r>
              </a:p>
            </p:txBody>
          </p:sp>
          <p:sp>
            <p:nvSpPr>
              <p:cNvPr id="10" name="正方形/長方形 9">
                <a:extLst>
                  <a:ext uri="{FF2B5EF4-FFF2-40B4-BE49-F238E27FC236}">
                    <a16:creationId xmlns:a16="http://schemas.microsoft.com/office/drawing/2014/main" id="{D795C05F-8C6A-4B5D-9907-A5FBACEB6408}"/>
                  </a:ext>
                </a:extLst>
              </p:cNvPr>
              <p:cNvSpPr/>
              <p:nvPr/>
            </p:nvSpPr>
            <p:spPr>
              <a:xfrm rot="2700000">
                <a:off x="3842333" y="3195349"/>
                <a:ext cx="180000" cy="358054"/>
              </a:xfrm>
              <a:prstGeom prst="rect">
                <a:avLst/>
              </a:prstGeom>
              <a:noFill/>
              <a:ln w="25400">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27940" tIns="27940" rIns="27940" bIns="128155" spcCol="1270" anchor="b"/>
              <a:lstStyle/>
              <a:p>
                <a:pPr algn="ctr" defTabSz="1955800">
                  <a:lnSpc>
                    <a:spcPct val="90000"/>
                  </a:lnSpc>
                  <a:spcAft>
                    <a:spcPct val="35000"/>
                  </a:spcAft>
                  <a:defRPr/>
                </a:pPr>
                <a:endParaRPr lang="ja-JP" altLang="en-US" sz="4400" dirty="0"/>
              </a:p>
            </p:txBody>
          </p:sp>
          <p:sp>
            <p:nvSpPr>
              <p:cNvPr id="11" name="正方形/長方形 10">
                <a:extLst>
                  <a:ext uri="{FF2B5EF4-FFF2-40B4-BE49-F238E27FC236}">
                    <a16:creationId xmlns:a16="http://schemas.microsoft.com/office/drawing/2014/main" id="{B7689D14-05EB-49E8-9946-442F5AA95AA1}"/>
                  </a:ext>
                </a:extLst>
              </p:cNvPr>
              <p:cNvSpPr/>
              <p:nvPr/>
            </p:nvSpPr>
            <p:spPr>
              <a:xfrm rot="2700000">
                <a:off x="6703973" y="3305486"/>
                <a:ext cx="360000" cy="180000"/>
              </a:xfrm>
              <a:prstGeom prst="rect">
                <a:avLst/>
              </a:prstGeom>
              <a:noFill/>
              <a:ln w="25400">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27940" tIns="27940" rIns="27940" bIns="128155" spcCol="1270" anchor="b"/>
              <a:lstStyle/>
              <a:p>
                <a:pPr algn="ctr" defTabSz="1955800">
                  <a:lnSpc>
                    <a:spcPct val="90000"/>
                  </a:lnSpc>
                  <a:spcAft>
                    <a:spcPct val="35000"/>
                  </a:spcAft>
                  <a:defRPr/>
                </a:pPr>
                <a:endParaRPr lang="ja-JP" altLang="en-US" sz="4400" dirty="0"/>
              </a:p>
            </p:txBody>
          </p:sp>
          <p:sp>
            <p:nvSpPr>
              <p:cNvPr id="12" name="正方形/長方形 11">
                <a:extLst>
                  <a:ext uri="{FF2B5EF4-FFF2-40B4-BE49-F238E27FC236}">
                    <a16:creationId xmlns:a16="http://schemas.microsoft.com/office/drawing/2014/main" id="{42F6092E-9425-4E42-B785-0FA787800944}"/>
                  </a:ext>
                </a:extLst>
              </p:cNvPr>
              <p:cNvSpPr/>
              <p:nvPr/>
            </p:nvSpPr>
            <p:spPr>
              <a:xfrm>
                <a:off x="5894179" y="5186167"/>
                <a:ext cx="1080120" cy="1260000"/>
              </a:xfrm>
              <a:prstGeom prst="rect">
                <a:avLst/>
              </a:prstGeom>
              <a:noFill/>
              <a:ln w="25400">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0" tIns="0" rIns="0" bIns="0" spcCol="1270" anchor="ctr"/>
              <a:lstStyle/>
              <a:p>
                <a:pPr algn="ctr" defTabSz="1955800">
                  <a:lnSpc>
                    <a:spcPct val="90000"/>
                  </a:lnSpc>
                  <a:spcAft>
                    <a:spcPct val="35000"/>
                  </a:spcAft>
                  <a:defRPr/>
                </a:pPr>
                <a:r>
                  <a:rPr lang="ja-JP" altLang="en-US" sz="2000" dirty="0"/>
                  <a:t>文教福祉</a:t>
                </a:r>
                <a:endParaRPr lang="en-US" altLang="ja-JP" sz="2000" dirty="0"/>
              </a:p>
              <a:p>
                <a:pPr algn="ctr" defTabSz="1955800">
                  <a:lnSpc>
                    <a:spcPct val="90000"/>
                  </a:lnSpc>
                  <a:spcAft>
                    <a:spcPct val="35000"/>
                  </a:spcAft>
                  <a:defRPr/>
                </a:pPr>
                <a:r>
                  <a:rPr lang="ja-JP" altLang="en-US" sz="2000" dirty="0"/>
                  <a:t>委員会</a:t>
                </a:r>
                <a:endParaRPr lang="en-US" altLang="ja-JP" sz="2000" dirty="0"/>
              </a:p>
              <a:p>
                <a:pPr algn="ctr" defTabSz="1955800">
                  <a:lnSpc>
                    <a:spcPct val="90000"/>
                  </a:lnSpc>
                  <a:spcAft>
                    <a:spcPct val="35000"/>
                  </a:spcAft>
                  <a:defRPr/>
                </a:pPr>
                <a:r>
                  <a:rPr lang="ja-JP" altLang="en-US" sz="2000" dirty="0">
                    <a:solidFill>
                      <a:srgbClr val="FF0000"/>
                    </a:solidFill>
                  </a:rPr>
                  <a:t>小ホール</a:t>
                </a:r>
              </a:p>
            </p:txBody>
          </p:sp>
          <p:sp>
            <p:nvSpPr>
              <p:cNvPr id="16" name="正方形/長方形 15">
                <a:extLst>
                  <a:ext uri="{FF2B5EF4-FFF2-40B4-BE49-F238E27FC236}">
                    <a16:creationId xmlns:a16="http://schemas.microsoft.com/office/drawing/2014/main" id="{3A51AD83-BDC8-4C67-9CE0-9C7C67F5E788}"/>
                  </a:ext>
                </a:extLst>
              </p:cNvPr>
              <p:cNvSpPr/>
              <p:nvPr/>
            </p:nvSpPr>
            <p:spPr>
              <a:xfrm>
                <a:off x="5274692" y="3528623"/>
                <a:ext cx="252000" cy="180000"/>
              </a:xfrm>
              <a:prstGeom prst="rect">
                <a:avLst/>
              </a:prstGeom>
              <a:noFill/>
              <a:ln w="25400">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27940" tIns="27940" rIns="27940" bIns="128155" spcCol="1270" anchor="b"/>
              <a:lstStyle/>
              <a:p>
                <a:pPr algn="ctr" defTabSz="1955800">
                  <a:lnSpc>
                    <a:spcPct val="90000"/>
                  </a:lnSpc>
                  <a:spcAft>
                    <a:spcPct val="35000"/>
                  </a:spcAft>
                  <a:defRPr/>
                </a:pPr>
                <a:endParaRPr lang="ja-JP" altLang="en-US" sz="4400" dirty="0"/>
              </a:p>
            </p:txBody>
          </p:sp>
        </p:grpSp>
        <p:sp>
          <p:nvSpPr>
            <p:cNvPr id="19" name="正方形/長方形 18">
              <a:extLst>
                <a:ext uri="{FF2B5EF4-FFF2-40B4-BE49-F238E27FC236}">
                  <a16:creationId xmlns:a16="http://schemas.microsoft.com/office/drawing/2014/main" id="{0BD83A77-E614-4538-802E-EADDC214CAC4}"/>
                </a:ext>
              </a:extLst>
            </p:cNvPr>
            <p:cNvSpPr/>
            <p:nvPr/>
          </p:nvSpPr>
          <p:spPr bwMode="auto">
            <a:xfrm>
              <a:off x="5346700" y="2448910"/>
              <a:ext cx="1224136" cy="4572081"/>
            </a:xfrm>
            <a:prstGeom prst="rect">
              <a:avLst/>
            </a:prstGeom>
            <a:noFill/>
            <a:ln w="25400">
              <a:solidFill>
                <a:schemeClr val="tx1">
                  <a:alpha val="91000"/>
                </a:schemeClr>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0" tIns="0" rIns="0" bIns="0" spcCol="1270" anchor="ctr"/>
            <a:lstStyle/>
            <a:p>
              <a:pPr algn="ctr" defTabSz="1955800">
                <a:spcAft>
                  <a:spcPct val="35000"/>
                </a:spcAft>
                <a:defRPr/>
              </a:pPr>
              <a:endParaRPr lang="ja-JP" altLang="en-US" sz="2400" dirty="0"/>
            </a:p>
          </p:txBody>
        </p:sp>
        <p:sp>
          <p:nvSpPr>
            <p:cNvPr id="20" name="正方形/長方形 19">
              <a:extLst>
                <a:ext uri="{FF2B5EF4-FFF2-40B4-BE49-F238E27FC236}">
                  <a16:creationId xmlns:a16="http://schemas.microsoft.com/office/drawing/2014/main" id="{7BB3B3AD-DE1F-4B35-895E-0C6C884CD9C9}"/>
                </a:ext>
              </a:extLst>
            </p:cNvPr>
            <p:cNvSpPr/>
            <p:nvPr/>
          </p:nvSpPr>
          <p:spPr bwMode="auto">
            <a:xfrm>
              <a:off x="5418693" y="5724847"/>
              <a:ext cx="1080135" cy="1260314"/>
            </a:xfrm>
            <a:prstGeom prst="rect">
              <a:avLst/>
            </a:prstGeom>
            <a:noFill/>
            <a:ln w="25400">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0" tIns="0" rIns="0" bIns="0" spcCol="1270" anchor="ctr"/>
            <a:lstStyle/>
            <a:p>
              <a:pPr algn="ctr" defTabSz="1955800">
                <a:lnSpc>
                  <a:spcPct val="90000"/>
                </a:lnSpc>
                <a:spcAft>
                  <a:spcPct val="35000"/>
                </a:spcAft>
                <a:defRPr/>
              </a:pPr>
              <a:r>
                <a:rPr lang="ja-JP" altLang="en-US" sz="2000" dirty="0"/>
                <a:t>環境生活</a:t>
              </a:r>
              <a:endParaRPr lang="en-US" altLang="ja-JP" sz="2000" dirty="0"/>
            </a:p>
            <a:p>
              <a:pPr algn="ctr" defTabSz="1955800">
                <a:lnSpc>
                  <a:spcPct val="90000"/>
                </a:lnSpc>
                <a:spcAft>
                  <a:spcPct val="35000"/>
                </a:spcAft>
                <a:defRPr/>
              </a:pPr>
              <a:r>
                <a:rPr lang="ja-JP" altLang="en-US" sz="2000" dirty="0"/>
                <a:t>委員会</a:t>
              </a:r>
              <a:endParaRPr lang="en-US" altLang="ja-JP" sz="2000" dirty="0"/>
            </a:p>
            <a:p>
              <a:pPr algn="ctr" defTabSz="1955800">
                <a:lnSpc>
                  <a:spcPct val="90000"/>
                </a:lnSpc>
                <a:spcAft>
                  <a:spcPct val="35000"/>
                </a:spcAft>
                <a:defRPr/>
              </a:pPr>
              <a:r>
                <a:rPr lang="ja-JP" altLang="en-US" sz="2000" dirty="0">
                  <a:solidFill>
                    <a:srgbClr val="FF0000"/>
                  </a:solidFill>
                </a:rPr>
                <a:t>会議室</a:t>
              </a:r>
            </a:p>
          </p:txBody>
        </p:sp>
        <p:sp>
          <p:nvSpPr>
            <p:cNvPr id="21" name="正方形/長方形 20">
              <a:extLst>
                <a:ext uri="{FF2B5EF4-FFF2-40B4-BE49-F238E27FC236}">
                  <a16:creationId xmlns:a16="http://schemas.microsoft.com/office/drawing/2014/main" id="{95A6F41C-22A1-4D71-9FCA-CB9E19EF6B6C}"/>
                </a:ext>
              </a:extLst>
            </p:cNvPr>
            <p:cNvSpPr/>
            <p:nvPr/>
          </p:nvSpPr>
          <p:spPr bwMode="auto">
            <a:xfrm>
              <a:off x="5418708" y="2520317"/>
              <a:ext cx="1080135" cy="1260314"/>
            </a:xfrm>
            <a:prstGeom prst="rect">
              <a:avLst/>
            </a:prstGeom>
            <a:noFill/>
            <a:ln w="25400">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0" tIns="0" rIns="0" bIns="0" spcCol="1270" anchor="ctr"/>
            <a:lstStyle/>
            <a:p>
              <a:pPr algn="ctr" defTabSz="1955800">
                <a:lnSpc>
                  <a:spcPct val="90000"/>
                </a:lnSpc>
                <a:spcAft>
                  <a:spcPct val="35000"/>
                </a:spcAft>
                <a:defRPr/>
              </a:pPr>
              <a:r>
                <a:rPr lang="ja-JP" altLang="en-US" sz="2000" dirty="0"/>
                <a:t>議会運営</a:t>
              </a:r>
              <a:endParaRPr lang="en-US" altLang="ja-JP" sz="2000" dirty="0"/>
            </a:p>
            <a:p>
              <a:pPr algn="ctr" defTabSz="1955800">
                <a:lnSpc>
                  <a:spcPct val="90000"/>
                </a:lnSpc>
                <a:spcAft>
                  <a:spcPct val="35000"/>
                </a:spcAft>
                <a:defRPr/>
              </a:pPr>
              <a:r>
                <a:rPr lang="ja-JP" altLang="en-US" sz="2000" dirty="0"/>
                <a:t>委員会</a:t>
              </a:r>
              <a:endParaRPr lang="en-US" altLang="ja-JP" sz="2000" dirty="0"/>
            </a:p>
            <a:p>
              <a:pPr algn="ctr" defTabSz="1955800">
                <a:lnSpc>
                  <a:spcPct val="90000"/>
                </a:lnSpc>
                <a:spcAft>
                  <a:spcPct val="35000"/>
                </a:spcAft>
                <a:defRPr/>
              </a:pPr>
              <a:r>
                <a:rPr lang="ja-JP" altLang="en-US" sz="2000" dirty="0">
                  <a:solidFill>
                    <a:srgbClr val="FF0000"/>
                  </a:solidFill>
                </a:rPr>
                <a:t>和室①</a:t>
              </a:r>
            </a:p>
          </p:txBody>
        </p:sp>
        <p:sp>
          <p:nvSpPr>
            <p:cNvPr id="22" name="正方形/長方形 21">
              <a:extLst>
                <a:ext uri="{FF2B5EF4-FFF2-40B4-BE49-F238E27FC236}">
                  <a16:creationId xmlns:a16="http://schemas.microsoft.com/office/drawing/2014/main" id="{320D6463-E28E-4D3C-8E08-B5EDF66CF3FD}"/>
                </a:ext>
              </a:extLst>
            </p:cNvPr>
            <p:cNvSpPr/>
            <p:nvPr/>
          </p:nvSpPr>
          <p:spPr bwMode="auto">
            <a:xfrm>
              <a:off x="5418708" y="4032485"/>
              <a:ext cx="1080135" cy="1260314"/>
            </a:xfrm>
            <a:prstGeom prst="rect">
              <a:avLst/>
            </a:prstGeom>
            <a:noFill/>
            <a:ln w="25400">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0" tIns="0" rIns="0" bIns="0" spcCol="1270" anchor="ctr"/>
            <a:lstStyle/>
            <a:p>
              <a:pPr algn="ctr" defTabSz="1955800">
                <a:lnSpc>
                  <a:spcPct val="90000"/>
                </a:lnSpc>
                <a:spcAft>
                  <a:spcPct val="35000"/>
                </a:spcAft>
                <a:defRPr/>
              </a:pPr>
              <a:r>
                <a:rPr lang="ja-JP" altLang="en-US" sz="2000" dirty="0"/>
                <a:t>総務</a:t>
              </a:r>
              <a:endParaRPr lang="en-US" altLang="ja-JP" sz="2000" dirty="0"/>
            </a:p>
            <a:p>
              <a:pPr algn="ctr" defTabSz="1955800">
                <a:lnSpc>
                  <a:spcPct val="90000"/>
                </a:lnSpc>
                <a:spcAft>
                  <a:spcPct val="35000"/>
                </a:spcAft>
                <a:defRPr/>
              </a:pPr>
              <a:r>
                <a:rPr lang="ja-JP" altLang="en-US" sz="2000" dirty="0"/>
                <a:t>委員会</a:t>
              </a:r>
              <a:endParaRPr lang="en-US" altLang="ja-JP" sz="2000" dirty="0"/>
            </a:p>
            <a:p>
              <a:pPr algn="ctr" defTabSz="1955800">
                <a:lnSpc>
                  <a:spcPct val="90000"/>
                </a:lnSpc>
                <a:spcAft>
                  <a:spcPct val="35000"/>
                </a:spcAft>
                <a:defRPr/>
              </a:pPr>
              <a:r>
                <a:rPr lang="ja-JP" altLang="en-US" sz="2000" dirty="0">
                  <a:solidFill>
                    <a:srgbClr val="FF0000"/>
                  </a:solidFill>
                </a:rPr>
                <a:t>和室②</a:t>
              </a:r>
            </a:p>
          </p:txBody>
        </p:sp>
        <p:sp>
          <p:nvSpPr>
            <p:cNvPr id="23" name="正方形/長方形 22">
              <a:extLst>
                <a:ext uri="{FF2B5EF4-FFF2-40B4-BE49-F238E27FC236}">
                  <a16:creationId xmlns:a16="http://schemas.microsoft.com/office/drawing/2014/main" id="{2F328784-B1FB-4BFF-ACD0-CA3A9A19BBC5}"/>
                </a:ext>
              </a:extLst>
            </p:cNvPr>
            <p:cNvSpPr/>
            <p:nvPr/>
          </p:nvSpPr>
          <p:spPr bwMode="auto">
            <a:xfrm>
              <a:off x="5346700" y="2448910"/>
              <a:ext cx="1224136" cy="3059913"/>
            </a:xfrm>
            <a:prstGeom prst="rect">
              <a:avLst/>
            </a:prstGeom>
            <a:noFill/>
            <a:ln w="25400">
              <a:solidFill>
                <a:schemeClr val="tx1">
                  <a:alpha val="91000"/>
                </a:schemeClr>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0" tIns="0" rIns="0" bIns="0" spcCol="1270" anchor="ctr"/>
            <a:lstStyle/>
            <a:p>
              <a:pPr algn="ctr" defTabSz="1955800">
                <a:spcAft>
                  <a:spcPct val="35000"/>
                </a:spcAft>
                <a:defRPr/>
              </a:pPr>
              <a:endParaRPr lang="ja-JP" altLang="en-US" sz="2400" dirty="0"/>
            </a:p>
          </p:txBody>
        </p:sp>
      </p:grpSp>
      <p:sp>
        <p:nvSpPr>
          <p:cNvPr id="5" name="正方形/長方形 4">
            <a:extLst>
              <a:ext uri="{FF2B5EF4-FFF2-40B4-BE49-F238E27FC236}">
                <a16:creationId xmlns:a16="http://schemas.microsoft.com/office/drawing/2014/main" id="{21D41655-AF45-4055-AE5C-C2AD5E4B2CBD}"/>
              </a:ext>
            </a:extLst>
          </p:cNvPr>
          <p:cNvSpPr/>
          <p:nvPr/>
        </p:nvSpPr>
        <p:spPr>
          <a:xfrm>
            <a:off x="4806816" y="3779246"/>
            <a:ext cx="143658" cy="483955"/>
          </a:xfrm>
          <a:prstGeom prst="rect">
            <a:avLst/>
          </a:prstGeom>
          <a:solidFill>
            <a:schemeClr val="bg1"/>
          </a:solidFill>
          <a:ln w="38100">
            <a:solidFill>
              <a:srgbClr val="0070C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27940" tIns="27940" rIns="27940" bIns="128155" spcCol="1270" anchor="b"/>
          <a:lstStyle/>
          <a:p>
            <a:pPr algn="ctr" defTabSz="1955800">
              <a:lnSpc>
                <a:spcPct val="90000"/>
              </a:lnSpc>
              <a:spcAft>
                <a:spcPct val="35000"/>
              </a:spcAft>
              <a:defRPr/>
            </a:pPr>
            <a:endParaRPr lang="ja-JP" altLang="en-US" sz="4400" dirty="0"/>
          </a:p>
        </p:txBody>
      </p:sp>
      <p:sp>
        <p:nvSpPr>
          <p:cNvPr id="37900" name="テキスト ボックス 5">
            <a:extLst>
              <a:ext uri="{FF2B5EF4-FFF2-40B4-BE49-F238E27FC236}">
                <a16:creationId xmlns:a16="http://schemas.microsoft.com/office/drawing/2014/main" id="{CFF3509C-3BC1-46C0-87CC-7A12DB0963C1}"/>
              </a:ext>
            </a:extLst>
          </p:cNvPr>
          <p:cNvSpPr txBox="1">
            <a:spLocks noChangeArrowheads="1"/>
          </p:cNvSpPr>
          <p:nvPr/>
        </p:nvSpPr>
        <p:spPr bwMode="auto">
          <a:xfrm>
            <a:off x="3997325" y="3860800"/>
            <a:ext cx="863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1600"/>
              <a:t>出入口</a:t>
            </a:r>
          </a:p>
        </p:txBody>
      </p:sp>
      <p:sp>
        <p:nvSpPr>
          <p:cNvPr id="37901" name="テキスト ボックス 23">
            <a:extLst>
              <a:ext uri="{FF2B5EF4-FFF2-40B4-BE49-F238E27FC236}">
                <a16:creationId xmlns:a16="http://schemas.microsoft.com/office/drawing/2014/main" id="{A044F7DB-7AF7-4196-A216-52BEEEB23D59}"/>
              </a:ext>
            </a:extLst>
          </p:cNvPr>
          <p:cNvSpPr txBox="1">
            <a:spLocks noChangeArrowheads="1"/>
          </p:cNvSpPr>
          <p:nvPr/>
        </p:nvSpPr>
        <p:spPr bwMode="auto">
          <a:xfrm>
            <a:off x="1495425" y="6548438"/>
            <a:ext cx="86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1600"/>
              <a:t>出入口</a:t>
            </a:r>
          </a:p>
        </p:txBody>
      </p:sp>
      <p:sp>
        <p:nvSpPr>
          <p:cNvPr id="37902" name="テキスト ボックス 24">
            <a:extLst>
              <a:ext uri="{FF2B5EF4-FFF2-40B4-BE49-F238E27FC236}">
                <a16:creationId xmlns:a16="http://schemas.microsoft.com/office/drawing/2014/main" id="{16BB0FC5-C38F-4B06-BA9A-7AD8400E196A}"/>
              </a:ext>
            </a:extLst>
          </p:cNvPr>
          <p:cNvSpPr txBox="1">
            <a:spLocks noChangeArrowheads="1"/>
          </p:cNvSpPr>
          <p:nvPr/>
        </p:nvSpPr>
        <p:spPr bwMode="auto">
          <a:xfrm>
            <a:off x="3724275" y="6570663"/>
            <a:ext cx="86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1600"/>
              <a:t>出入口</a:t>
            </a:r>
          </a:p>
        </p:txBody>
      </p:sp>
      <p:sp>
        <p:nvSpPr>
          <p:cNvPr id="26" name="正方形/長方形 25">
            <a:extLst>
              <a:ext uri="{FF2B5EF4-FFF2-40B4-BE49-F238E27FC236}">
                <a16:creationId xmlns:a16="http://schemas.microsoft.com/office/drawing/2014/main" id="{54CFC1A7-0196-49DC-B5AF-2AF0E1393E1E}"/>
              </a:ext>
            </a:extLst>
          </p:cNvPr>
          <p:cNvSpPr/>
          <p:nvPr/>
        </p:nvSpPr>
        <p:spPr>
          <a:xfrm>
            <a:off x="1675018" y="6876975"/>
            <a:ext cx="503330" cy="144016"/>
          </a:xfrm>
          <a:prstGeom prst="rect">
            <a:avLst/>
          </a:prstGeom>
          <a:solidFill>
            <a:schemeClr val="bg1"/>
          </a:solidFill>
          <a:ln w="38100">
            <a:solidFill>
              <a:srgbClr val="0070C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27940" tIns="27940" rIns="27940" bIns="128155" spcCol="1270" anchor="b"/>
          <a:lstStyle/>
          <a:p>
            <a:pPr algn="ctr" defTabSz="1955800">
              <a:lnSpc>
                <a:spcPct val="90000"/>
              </a:lnSpc>
              <a:spcAft>
                <a:spcPct val="35000"/>
              </a:spcAft>
              <a:defRPr/>
            </a:pPr>
            <a:endParaRPr lang="ja-JP" altLang="en-US" sz="4400" dirty="0"/>
          </a:p>
        </p:txBody>
      </p:sp>
      <p:pic>
        <p:nvPicPr>
          <p:cNvPr id="37906" name="図 6">
            <a:extLst>
              <a:ext uri="{FF2B5EF4-FFF2-40B4-BE49-F238E27FC236}">
                <a16:creationId xmlns:a16="http://schemas.microsoft.com/office/drawing/2014/main" id="{7BDE622A-50C8-4C12-A5ED-F8AA5238C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050" y="6831013"/>
            <a:ext cx="6524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タイトル 1">
            <a:extLst>
              <a:ext uri="{FF2B5EF4-FFF2-40B4-BE49-F238E27FC236}">
                <a16:creationId xmlns:a16="http://schemas.microsoft.com/office/drawing/2014/main" id="{33EEA305-4DFD-4B92-85EB-4B1C1FAC763B}"/>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第２部　議会意見交換会　内容</a:t>
            </a:r>
          </a:p>
        </p:txBody>
      </p:sp>
      <p:sp>
        <p:nvSpPr>
          <p:cNvPr id="38915" name="テキスト ボックス 14">
            <a:extLst>
              <a:ext uri="{FF2B5EF4-FFF2-40B4-BE49-F238E27FC236}">
                <a16:creationId xmlns:a16="http://schemas.microsoft.com/office/drawing/2014/main" id="{CCFC8A41-9F0C-4F25-B687-479B69857C1D}"/>
              </a:ext>
            </a:extLst>
          </p:cNvPr>
          <p:cNvSpPr txBox="1">
            <a:spLocks noChangeArrowheads="1"/>
          </p:cNvSpPr>
          <p:nvPr/>
        </p:nvSpPr>
        <p:spPr bwMode="auto">
          <a:xfrm>
            <a:off x="954088" y="2124075"/>
            <a:ext cx="8929687"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6600">
                <a:latin typeface="ＭＳ Ｐゴシック" panose="020B0600070205080204" pitchFamily="50" charset="-128"/>
              </a:rPr>
              <a:t>意見交換会に移ります。</a:t>
            </a:r>
            <a:endParaRPr lang="en-US" altLang="ja-JP" sz="6600">
              <a:latin typeface="ＭＳ Ｐゴシック" panose="020B0600070205080204" pitchFamily="50" charset="-128"/>
            </a:endParaRPr>
          </a:p>
          <a:p>
            <a:pPr algn="ctr"/>
            <a:r>
              <a:rPr lang="ja-JP" altLang="en-US" sz="6600">
                <a:solidFill>
                  <a:srgbClr val="FF0000"/>
                </a:solidFill>
                <a:latin typeface="ＭＳ Ｐゴシック" panose="020B0600070205080204" pitchFamily="50" charset="-128"/>
              </a:rPr>
              <a:t>休憩１０分の間に</a:t>
            </a:r>
            <a:endParaRPr lang="en-US" altLang="ja-JP" sz="6600">
              <a:solidFill>
                <a:srgbClr val="FF0000"/>
              </a:solidFill>
              <a:latin typeface="ＭＳ Ｐゴシック" panose="020B0600070205080204" pitchFamily="50" charset="-128"/>
            </a:endParaRPr>
          </a:p>
          <a:p>
            <a:pPr algn="ctr"/>
            <a:endParaRPr lang="en-US" altLang="ja-JP" sz="6600">
              <a:solidFill>
                <a:srgbClr val="FF0000"/>
              </a:solidFill>
              <a:latin typeface="ＭＳ Ｐゴシック" panose="020B0600070205080204" pitchFamily="50" charset="-128"/>
            </a:endParaRPr>
          </a:p>
          <a:p>
            <a:pPr algn="ctr"/>
            <a:r>
              <a:rPr lang="ja-JP" altLang="en-US" sz="6600">
                <a:latin typeface="ＭＳ Ｐゴシック" panose="020B0600070205080204" pitchFamily="50" charset="-128"/>
              </a:rPr>
              <a:t>場所の移動を願います</a:t>
            </a:r>
            <a:endParaRPr lang="en-US" altLang="ja-JP" sz="6600">
              <a:latin typeface="ＭＳ Ｐゴシック" panose="020B0600070205080204" pitchFamily="50" charset="-128"/>
            </a:endParaRPr>
          </a:p>
        </p:txBody>
      </p:sp>
      <p:cxnSp>
        <p:nvCxnSpPr>
          <p:cNvPr id="10" name="直線コネクタ 9">
            <a:extLst>
              <a:ext uri="{FF2B5EF4-FFF2-40B4-BE49-F238E27FC236}">
                <a16:creationId xmlns:a16="http://schemas.microsoft.com/office/drawing/2014/main" id="{A32687C7-831D-45F4-A3D9-F7F7E1F497A6}"/>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38917" name="テキスト ボックス 6">
            <a:extLst>
              <a:ext uri="{FF2B5EF4-FFF2-40B4-BE49-F238E27FC236}">
                <a16:creationId xmlns:a16="http://schemas.microsoft.com/office/drawing/2014/main" id="{75A5B6F7-E7FF-4ECF-ACAF-6FA3F38146A5}"/>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タイトル 1">
            <a:extLst>
              <a:ext uri="{FF2B5EF4-FFF2-40B4-BE49-F238E27FC236}">
                <a16:creationId xmlns:a16="http://schemas.microsoft.com/office/drawing/2014/main" id="{55B89CF7-71B9-41FD-9D32-3244E2D45B17}"/>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第２部　議会意見交換会</a:t>
            </a:r>
          </a:p>
        </p:txBody>
      </p:sp>
      <p:sp>
        <p:nvSpPr>
          <p:cNvPr id="39939" name="テキスト ボックス 14">
            <a:extLst>
              <a:ext uri="{FF2B5EF4-FFF2-40B4-BE49-F238E27FC236}">
                <a16:creationId xmlns:a16="http://schemas.microsoft.com/office/drawing/2014/main" id="{B4B53E56-85E5-4870-BCB2-111EC0B75633}"/>
              </a:ext>
            </a:extLst>
          </p:cNvPr>
          <p:cNvSpPr txBox="1">
            <a:spLocks noChangeArrowheads="1"/>
          </p:cNvSpPr>
          <p:nvPr/>
        </p:nvSpPr>
        <p:spPr bwMode="auto">
          <a:xfrm>
            <a:off x="593725" y="1692275"/>
            <a:ext cx="9739313"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7200">
                <a:latin typeface="ＭＳ Ｐゴシック" panose="020B0600070205080204" pitchFamily="50" charset="-128"/>
              </a:rPr>
              <a:t>意見交換会を行います。</a:t>
            </a:r>
            <a:endParaRPr lang="en-US" altLang="ja-JP" sz="7200">
              <a:latin typeface="ＭＳ Ｐゴシック" panose="020B0600070205080204" pitchFamily="50" charset="-128"/>
            </a:endParaRPr>
          </a:p>
          <a:p>
            <a:endParaRPr lang="en-US" altLang="ja-JP" sz="2000">
              <a:latin typeface="ＭＳ Ｐゴシック" panose="020B0600070205080204" pitchFamily="50" charset="-128"/>
            </a:endParaRPr>
          </a:p>
          <a:p>
            <a:r>
              <a:rPr lang="ja-JP" altLang="en-US" sz="4000">
                <a:solidFill>
                  <a:srgbClr val="FF0000"/>
                </a:solidFill>
                <a:latin typeface="ＭＳ Ｐゴシック" panose="020B0600070205080204" pitchFamily="50" charset="-128"/>
              </a:rPr>
              <a:t>　注意事項</a:t>
            </a:r>
            <a:endParaRPr lang="en-US" altLang="ja-JP" sz="4000">
              <a:solidFill>
                <a:srgbClr val="FF0000"/>
              </a:solidFill>
              <a:latin typeface="ＭＳ Ｐゴシック" panose="020B0600070205080204" pitchFamily="50" charset="-128"/>
            </a:endParaRPr>
          </a:p>
          <a:p>
            <a:r>
              <a:rPr lang="ja-JP" altLang="en-US" sz="2800">
                <a:latin typeface="ＭＳ Ｐゴシック" panose="020B0600070205080204" pitchFamily="50" charset="-128"/>
              </a:rPr>
              <a:t>・「議会・総務・文教福祉・環境生活委員会」それぞれの分野　</a:t>
            </a:r>
            <a:endParaRPr lang="en-US" altLang="ja-JP" sz="2800">
              <a:latin typeface="ＭＳ Ｐゴシック" panose="020B0600070205080204" pitchFamily="50" charset="-128"/>
            </a:endParaRPr>
          </a:p>
          <a:p>
            <a:r>
              <a:rPr lang="ja-JP" altLang="en-US" sz="2800">
                <a:latin typeface="ＭＳ Ｐゴシック" panose="020B0600070205080204" pitchFamily="50" charset="-128"/>
              </a:rPr>
              <a:t>　　に対するご意見をお聞かせ下さい。</a:t>
            </a:r>
            <a:endParaRPr lang="en-US" altLang="ja-JP" sz="2800">
              <a:latin typeface="ＭＳ Ｐゴシック" panose="020B0600070205080204" pitchFamily="50" charset="-128"/>
            </a:endParaRPr>
          </a:p>
          <a:p>
            <a:r>
              <a:rPr lang="ja-JP" altLang="en-US" sz="2800">
                <a:latin typeface="ＭＳ Ｐゴシック" panose="020B0600070205080204" pitchFamily="50" charset="-128"/>
              </a:rPr>
              <a:t>・議員個人への質問は控えてください。</a:t>
            </a:r>
            <a:endParaRPr lang="en-US" altLang="ja-JP" sz="2800">
              <a:latin typeface="ＭＳ Ｐゴシック" panose="020B0600070205080204" pitchFamily="50" charset="-128"/>
            </a:endParaRPr>
          </a:p>
          <a:p>
            <a:r>
              <a:rPr lang="ja-JP" altLang="en-US" sz="2800">
                <a:latin typeface="ＭＳ Ｐゴシック" panose="020B0600070205080204" pitchFamily="50" charset="-128"/>
              </a:rPr>
              <a:t>・議員は個人的な考え方を発言できません。</a:t>
            </a:r>
            <a:endParaRPr lang="en-US" altLang="ja-JP" sz="2800">
              <a:latin typeface="ＭＳ Ｐゴシック" panose="020B0600070205080204" pitchFamily="50" charset="-128"/>
            </a:endParaRPr>
          </a:p>
          <a:p>
            <a:r>
              <a:rPr lang="ja-JP" altLang="en-US" sz="2800">
                <a:latin typeface="ＭＳ Ｐゴシック" panose="020B0600070205080204" pitchFamily="50" charset="-128"/>
              </a:rPr>
              <a:t>・回答できない項目もございます。</a:t>
            </a:r>
            <a:endParaRPr lang="en-US" altLang="ja-JP" sz="2800">
              <a:latin typeface="ＭＳ Ｐゴシック" panose="020B0600070205080204" pitchFamily="50" charset="-128"/>
            </a:endParaRPr>
          </a:p>
          <a:p>
            <a:endParaRPr lang="en-US" altLang="ja-JP" sz="1800">
              <a:latin typeface="ＭＳ Ｐゴシック" panose="020B0600070205080204" pitchFamily="50" charset="-128"/>
            </a:endParaRPr>
          </a:p>
          <a:p>
            <a:pPr algn="ctr"/>
            <a:r>
              <a:rPr lang="ja-JP" altLang="en-US" sz="4400">
                <a:solidFill>
                  <a:srgbClr val="FF0000"/>
                </a:solidFill>
                <a:latin typeface="ＭＳ Ｐゴシック" panose="020B0600070205080204" pitchFamily="50" charset="-128"/>
              </a:rPr>
              <a:t>終了後、小ホールへ集まり下さい。</a:t>
            </a:r>
            <a:endParaRPr lang="en-US" altLang="ja-JP" sz="4400">
              <a:solidFill>
                <a:srgbClr val="FF0000"/>
              </a:solidFill>
              <a:latin typeface="ＭＳ Ｐゴシック" panose="020B0600070205080204" pitchFamily="50" charset="-128"/>
            </a:endParaRPr>
          </a:p>
        </p:txBody>
      </p:sp>
      <p:cxnSp>
        <p:nvCxnSpPr>
          <p:cNvPr id="10" name="直線コネクタ 9">
            <a:extLst>
              <a:ext uri="{FF2B5EF4-FFF2-40B4-BE49-F238E27FC236}">
                <a16:creationId xmlns:a16="http://schemas.microsoft.com/office/drawing/2014/main" id="{1B214CD8-D722-46F0-816A-4F07E2330FC2}"/>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39941" name="テキスト ボックス 6">
            <a:extLst>
              <a:ext uri="{FF2B5EF4-FFF2-40B4-BE49-F238E27FC236}">
                <a16:creationId xmlns:a16="http://schemas.microsoft.com/office/drawing/2014/main" id="{007750C9-9894-4532-886D-2A43D297379C}"/>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テキスト ボックス 14">
            <a:extLst>
              <a:ext uri="{FF2B5EF4-FFF2-40B4-BE49-F238E27FC236}">
                <a16:creationId xmlns:a16="http://schemas.microsoft.com/office/drawing/2014/main" id="{CC471BFD-BA4C-49FA-ACE0-6FE834018FB2}"/>
              </a:ext>
            </a:extLst>
          </p:cNvPr>
          <p:cNvSpPr txBox="1">
            <a:spLocks noChangeArrowheads="1"/>
          </p:cNvSpPr>
          <p:nvPr/>
        </p:nvSpPr>
        <p:spPr bwMode="auto">
          <a:xfrm>
            <a:off x="1314450" y="1981200"/>
            <a:ext cx="9072563"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6600">
                <a:latin typeface="ＭＳ Ｐゴシック" panose="020B0600070205080204" pitchFamily="50" charset="-128"/>
              </a:rPr>
              <a:t>議会意見交換会を</a:t>
            </a:r>
            <a:endParaRPr lang="en-US" altLang="ja-JP" sz="6600">
              <a:latin typeface="ＭＳ Ｐゴシック" panose="020B0600070205080204" pitchFamily="50" charset="-128"/>
            </a:endParaRPr>
          </a:p>
          <a:p>
            <a:r>
              <a:rPr lang="ja-JP" altLang="en-US" sz="6600">
                <a:latin typeface="ＭＳ Ｐゴシック" panose="020B0600070205080204" pitchFamily="50" charset="-128"/>
              </a:rPr>
              <a:t>終了します。</a:t>
            </a:r>
            <a:endParaRPr lang="en-US" altLang="ja-JP" sz="6600">
              <a:latin typeface="ＭＳ Ｐゴシック" panose="020B0600070205080204" pitchFamily="50" charset="-128"/>
            </a:endParaRPr>
          </a:p>
          <a:p>
            <a:endParaRPr lang="en-US" altLang="ja-JP" sz="2000">
              <a:latin typeface="ＭＳ Ｐゴシック" panose="020B0600070205080204" pitchFamily="50" charset="-128"/>
            </a:endParaRPr>
          </a:p>
          <a:p>
            <a:endParaRPr lang="en-US" altLang="ja-JP" sz="6600">
              <a:latin typeface="ＭＳ Ｐゴシック" panose="020B0600070205080204" pitchFamily="50" charset="-128"/>
            </a:endParaRPr>
          </a:p>
          <a:p>
            <a:r>
              <a:rPr lang="ja-JP" altLang="en-US" sz="3200">
                <a:latin typeface="ＭＳ Ｐゴシック" panose="020B0600070205080204" pitchFamily="50" charset="-128"/>
              </a:rPr>
              <a:t>・本日はご参加いただき、ありがとうございました。</a:t>
            </a:r>
            <a:endParaRPr lang="en-US" altLang="ja-JP" sz="3200">
              <a:latin typeface="ＭＳ Ｐゴシック" panose="020B0600070205080204" pitchFamily="50" charset="-128"/>
            </a:endParaRPr>
          </a:p>
          <a:p>
            <a:r>
              <a:rPr lang="ja-JP" altLang="en-US" sz="3200">
                <a:latin typeface="ＭＳ Ｐゴシック" panose="020B0600070205080204" pitchFamily="50" charset="-128"/>
              </a:rPr>
              <a:t>・アンケートは、ご記入いただき提出ください。</a:t>
            </a:r>
            <a:endParaRPr lang="en-US" altLang="ja-JP" sz="3200">
              <a:latin typeface="ＭＳ Ｐゴシック" panose="020B0600070205080204" pitchFamily="50" charset="-128"/>
            </a:endParaRPr>
          </a:p>
          <a:p>
            <a:r>
              <a:rPr lang="ja-JP" altLang="en-US" sz="3200">
                <a:latin typeface="ＭＳ Ｐゴシック" panose="020B0600070205080204" pitchFamily="50" charset="-128"/>
              </a:rPr>
              <a:t>・次回の議会報告会をお楽しみに。</a:t>
            </a:r>
            <a:endParaRPr lang="en-US" altLang="ja-JP" sz="3200">
              <a:latin typeface="ＭＳ Ｐゴシック" panose="020B0600070205080204" pitchFamily="50" charset="-128"/>
            </a:endParaRPr>
          </a:p>
        </p:txBody>
      </p:sp>
      <p:cxnSp>
        <p:nvCxnSpPr>
          <p:cNvPr id="10" name="直線コネクタ 9">
            <a:extLst>
              <a:ext uri="{FF2B5EF4-FFF2-40B4-BE49-F238E27FC236}">
                <a16:creationId xmlns:a16="http://schemas.microsoft.com/office/drawing/2014/main" id="{654A4DD5-3414-422C-BB6A-319AB9A0AC31}"/>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1CEDE6E0-171E-4855-A4CF-B378056BD756}"/>
              </a:ext>
            </a:extLst>
          </p:cNvPr>
          <p:cNvSpPr/>
          <p:nvPr/>
        </p:nvSpPr>
        <p:spPr>
          <a:xfrm>
            <a:off x="1419092" y="4356695"/>
            <a:ext cx="2249334" cy="923330"/>
          </a:xfrm>
          <a:prstGeom prst="rect">
            <a:avLst/>
          </a:prstGeom>
          <a:noFill/>
        </p:spPr>
        <p:txBody>
          <a:bodyPr wrap="none">
            <a:spAutoFit/>
          </a:bodyPr>
          <a:lstStyle/>
          <a:p>
            <a:pPr algn="ctr">
              <a:defRPr/>
            </a:pPr>
            <a:r>
              <a:rPr lang="ja-JP" altLang="en-US" sz="5400" b="1" dirty="0">
                <a:ln w="9525">
                  <a:solidFill>
                    <a:schemeClr val="bg1"/>
                  </a:solidFill>
                  <a:prstDash val="solid"/>
                </a:ln>
                <a:effectLst>
                  <a:outerShdw blurRad="12700" dist="38100" dir="2700000" algn="tl" rotWithShape="0">
                    <a:schemeClr val="bg1">
                      <a:lumMod val="50000"/>
                    </a:schemeClr>
                  </a:outerShdw>
                </a:effectLst>
                <a:latin typeface="ＭＳ Ｐゴシック" panose="020B0600070205080204" pitchFamily="50" charset="-128"/>
              </a:rPr>
              <a:t>最後に</a:t>
            </a:r>
            <a:endParaRPr lang="ja-JP" alt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40965" name="テキスト ボックス 6">
            <a:extLst>
              <a:ext uri="{FF2B5EF4-FFF2-40B4-BE49-F238E27FC236}">
                <a16:creationId xmlns:a16="http://schemas.microsoft.com/office/drawing/2014/main" id="{03274676-AB33-4AA9-AA51-8EF82F031723}"/>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40966" name="タイトル 1">
            <a:extLst>
              <a:ext uri="{FF2B5EF4-FFF2-40B4-BE49-F238E27FC236}">
                <a16:creationId xmlns:a16="http://schemas.microsoft.com/office/drawing/2014/main" id="{424B8A90-7BAA-4768-B99E-9DEB16BA625E}"/>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第２部　議会意見交換会</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29EABE67-627E-4034-80AC-D092BBEE5DAD}"/>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議会運営委員会</a:t>
            </a:r>
          </a:p>
        </p:txBody>
      </p:sp>
      <p:cxnSp>
        <p:nvCxnSpPr>
          <p:cNvPr id="22" name="直線コネクタ 21">
            <a:extLst>
              <a:ext uri="{FF2B5EF4-FFF2-40B4-BE49-F238E27FC236}">
                <a16:creationId xmlns:a16="http://schemas.microsoft.com/office/drawing/2014/main" id="{9684F72F-92C4-4EC1-A399-3347FF697B1C}"/>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10244" name="テキスト ボックス 6">
            <a:extLst>
              <a:ext uri="{FF2B5EF4-FFF2-40B4-BE49-F238E27FC236}">
                <a16:creationId xmlns:a16="http://schemas.microsoft.com/office/drawing/2014/main" id="{913EF25F-1923-4E15-A8C6-6546BF391029}"/>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10245" name="コンテンツ プレースホルダー 1">
            <a:extLst>
              <a:ext uri="{FF2B5EF4-FFF2-40B4-BE49-F238E27FC236}">
                <a16:creationId xmlns:a16="http://schemas.microsoft.com/office/drawing/2014/main" id="{09DFF0C5-B47E-4804-835E-255455898D11}"/>
              </a:ext>
            </a:extLst>
          </p:cNvPr>
          <p:cNvSpPr>
            <a:spLocks noGrp="1"/>
          </p:cNvSpPr>
          <p:nvPr>
            <p:ph idx="1"/>
          </p:nvPr>
        </p:nvSpPr>
        <p:spPr>
          <a:xfrm>
            <a:off x="593725" y="1260475"/>
            <a:ext cx="4537075" cy="647700"/>
          </a:xfrm>
        </p:spPr>
        <p:txBody>
          <a:bodyPr/>
          <a:lstStyle/>
          <a:p>
            <a:r>
              <a:rPr lang="ja-JP" altLang="en-US"/>
              <a:t>議会の仕組み</a:t>
            </a:r>
          </a:p>
        </p:txBody>
      </p:sp>
      <p:sp>
        <p:nvSpPr>
          <p:cNvPr id="10" name="角丸四角形 8">
            <a:extLst>
              <a:ext uri="{FF2B5EF4-FFF2-40B4-BE49-F238E27FC236}">
                <a16:creationId xmlns:a16="http://schemas.microsoft.com/office/drawing/2014/main" id="{F0A38A23-D263-43FC-9AB3-84D0E52D1DFF}"/>
              </a:ext>
            </a:extLst>
          </p:cNvPr>
          <p:cNvSpPr/>
          <p:nvPr/>
        </p:nvSpPr>
        <p:spPr>
          <a:xfrm>
            <a:off x="954088" y="2197100"/>
            <a:ext cx="8785225" cy="187166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0"/>
              </a:spcAft>
              <a:defRPr/>
            </a:pPr>
            <a:r>
              <a:rPr lang="ja-JP" sz="4000" kern="100" dirty="0">
                <a:solidFill>
                  <a:srgbClr val="FFFFFF"/>
                </a:solidFill>
                <a:ea typeface="HG丸ｺﾞｼｯｸM-PRO" panose="020F0600000000000000" pitchFamily="50" charset="-128"/>
                <a:cs typeface="Times New Roman" panose="02020603050405020304" pitchFamily="18" charset="0"/>
              </a:rPr>
              <a:t>年</a:t>
            </a:r>
            <a:r>
              <a:rPr lang="en-US" sz="4000" kern="100" dirty="0">
                <a:solidFill>
                  <a:srgbClr val="FFFFFF"/>
                </a:solidFill>
                <a:ea typeface="HG丸ｺﾞｼｯｸM-PRO" panose="020F0600000000000000" pitchFamily="50" charset="-128"/>
                <a:cs typeface="Times New Roman" panose="02020603050405020304" pitchFamily="18" charset="0"/>
              </a:rPr>
              <a:t>4</a:t>
            </a:r>
            <a:r>
              <a:rPr lang="ja-JP" sz="4000" kern="100" dirty="0">
                <a:solidFill>
                  <a:srgbClr val="FFFFFF"/>
                </a:solidFill>
                <a:ea typeface="HG丸ｺﾞｼｯｸM-PRO" panose="020F0600000000000000" pitchFamily="50" charset="-128"/>
                <a:cs typeface="Times New Roman" panose="02020603050405020304" pitchFamily="18" charset="0"/>
              </a:rPr>
              <a:t>回の定例会及び臨時会が有ります</a:t>
            </a:r>
            <a:endParaRPr lang="ja-JP" sz="4000" kern="100" dirty="0">
              <a:ea typeface="ＭＳ 明朝" panose="02020609040205080304" pitchFamily="17" charset="-128"/>
              <a:cs typeface="Times New Roman" panose="02020603050405020304" pitchFamily="18" charset="0"/>
            </a:endParaRPr>
          </a:p>
          <a:p>
            <a:pPr>
              <a:spcAft>
                <a:spcPts val="0"/>
              </a:spcAft>
              <a:defRPr/>
            </a:pPr>
            <a:r>
              <a:rPr lang="ja-JP" sz="4000" kern="100" dirty="0">
                <a:solidFill>
                  <a:srgbClr val="FFFFFF"/>
                </a:solidFill>
                <a:ea typeface="HG丸ｺﾞｼｯｸM-PRO" panose="020F0600000000000000" pitchFamily="50" charset="-128"/>
                <a:cs typeface="Times New Roman" panose="02020603050405020304" pitchFamily="18" charset="0"/>
              </a:rPr>
              <a:t>閉会中の活動　各委員会活動等</a:t>
            </a:r>
            <a:endParaRPr lang="ja-JP" sz="4000" kern="100" dirty="0">
              <a:ea typeface="ＭＳ 明朝" panose="02020609040205080304" pitchFamily="17" charset="-128"/>
              <a:cs typeface="Times New Roman" panose="02020603050405020304" pitchFamily="18" charset="0"/>
            </a:endParaRPr>
          </a:p>
        </p:txBody>
      </p:sp>
      <p:pic>
        <p:nvPicPr>
          <p:cNvPr id="10247" name="図 2">
            <a:extLst>
              <a:ext uri="{FF2B5EF4-FFF2-40B4-BE49-F238E27FC236}">
                <a16:creationId xmlns:a16="http://schemas.microsoft.com/office/drawing/2014/main" id="{7394C0C4-D410-4348-A636-296917BE3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525" y="4284663"/>
            <a:ext cx="3552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図 4">
            <a:extLst>
              <a:ext uri="{FF2B5EF4-FFF2-40B4-BE49-F238E27FC236}">
                <a16:creationId xmlns:a16="http://schemas.microsoft.com/office/drawing/2014/main" id="{B8FE64C9-6DCF-4571-9781-17FEEF72D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975" y="4284663"/>
            <a:ext cx="28162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図 6">
            <a:extLst>
              <a:ext uri="{FF2B5EF4-FFF2-40B4-BE49-F238E27FC236}">
                <a16:creationId xmlns:a16="http://schemas.microsoft.com/office/drawing/2014/main" id="{D82E5296-A59F-42F2-8FB0-166A52EA7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88" y="4284663"/>
            <a:ext cx="24479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FD012ECB-D4FD-49D9-97FA-A61CF09689F6}"/>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議会運営委員会</a:t>
            </a:r>
          </a:p>
        </p:txBody>
      </p:sp>
      <p:cxnSp>
        <p:nvCxnSpPr>
          <p:cNvPr id="22" name="直線コネクタ 21">
            <a:extLst>
              <a:ext uri="{FF2B5EF4-FFF2-40B4-BE49-F238E27FC236}">
                <a16:creationId xmlns:a16="http://schemas.microsoft.com/office/drawing/2014/main" id="{3E67FF3B-4D7D-4F23-85D7-BDB0726293C5}"/>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11268" name="テキスト ボックス 6">
            <a:extLst>
              <a:ext uri="{FF2B5EF4-FFF2-40B4-BE49-F238E27FC236}">
                <a16:creationId xmlns:a16="http://schemas.microsoft.com/office/drawing/2014/main" id="{E49D573C-18FD-428F-9849-B6CDA576DA5A}"/>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11269" name="コンテンツ プレースホルダー 1">
            <a:extLst>
              <a:ext uri="{FF2B5EF4-FFF2-40B4-BE49-F238E27FC236}">
                <a16:creationId xmlns:a16="http://schemas.microsoft.com/office/drawing/2014/main" id="{327C52CC-4410-415B-8EB4-1601FD209A6B}"/>
              </a:ext>
            </a:extLst>
          </p:cNvPr>
          <p:cNvSpPr>
            <a:spLocks noGrp="1"/>
          </p:cNvSpPr>
          <p:nvPr>
            <p:ph idx="1"/>
          </p:nvPr>
        </p:nvSpPr>
        <p:spPr>
          <a:xfrm>
            <a:off x="593725" y="1260475"/>
            <a:ext cx="4537075" cy="647700"/>
          </a:xfrm>
        </p:spPr>
        <p:txBody>
          <a:bodyPr/>
          <a:lstStyle/>
          <a:p>
            <a:r>
              <a:rPr lang="ja-JP" altLang="en-US"/>
              <a:t>議会の役割</a:t>
            </a:r>
          </a:p>
        </p:txBody>
      </p:sp>
      <p:pic>
        <p:nvPicPr>
          <p:cNvPr id="11270" name="グラフィックス1">
            <a:extLst>
              <a:ext uri="{FF2B5EF4-FFF2-40B4-BE49-F238E27FC236}">
                <a16:creationId xmlns:a16="http://schemas.microsoft.com/office/drawing/2014/main" id="{CDA0FA8E-57DB-41CC-93CD-09DEB1C9D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0" y="1836738"/>
            <a:ext cx="698341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2">
            <a:extLst>
              <a:ext uri="{FF2B5EF4-FFF2-40B4-BE49-F238E27FC236}">
                <a16:creationId xmlns:a16="http://schemas.microsoft.com/office/drawing/2014/main" id="{1F0974EE-60B4-4CA3-B785-4BF7A10AF089}"/>
              </a:ext>
            </a:extLst>
          </p:cNvPr>
          <p:cNvSpPr txBox="1">
            <a:spLocks noChangeArrowheads="1"/>
          </p:cNvSpPr>
          <p:nvPr/>
        </p:nvSpPr>
        <p:spPr bwMode="auto">
          <a:xfrm>
            <a:off x="7218363" y="1752600"/>
            <a:ext cx="3475037" cy="2532063"/>
          </a:xfrm>
          <a:prstGeom prst="rect">
            <a:avLst/>
          </a:prstGeom>
          <a:noFill/>
          <a:ln w="9525">
            <a:noFill/>
            <a:miter lim="800000"/>
            <a:headEnd/>
            <a:tailEnd/>
          </a:ln>
        </p:spPr>
        <p:txBody>
          <a:bodyPr/>
          <a:lstStyle/>
          <a:p>
            <a:pPr algn="just">
              <a:spcAft>
                <a:spcPts val="0"/>
              </a:spcAft>
              <a:defRPr/>
            </a:pPr>
            <a:r>
              <a:rPr lang="ja-JP" altLang="en-US" sz="2800" b="1" kern="100" dirty="0">
                <a:latin typeface="+mj-ea"/>
                <a:ea typeface="+mj-ea"/>
                <a:cs typeface="Times New Roman" panose="02020603050405020304" pitchFamily="18" charset="0"/>
              </a:rPr>
              <a:t>◎</a:t>
            </a:r>
            <a:r>
              <a:rPr lang="ja-JP" sz="2800" b="1" kern="100" dirty="0">
                <a:latin typeface="+mj-ea"/>
                <a:ea typeface="+mj-ea"/>
                <a:cs typeface="Times New Roman" panose="02020603050405020304" pitchFamily="18" charset="0"/>
              </a:rPr>
              <a:t>政務活動費</a:t>
            </a:r>
            <a:endParaRPr lang="ja-JP" sz="2000" kern="100" dirty="0">
              <a:latin typeface="+mj-ea"/>
              <a:ea typeface="+mj-ea"/>
              <a:cs typeface="Times New Roman" panose="02020603050405020304" pitchFamily="18" charset="0"/>
            </a:endParaRPr>
          </a:p>
          <a:p>
            <a:pPr indent="165735" algn="just">
              <a:spcAft>
                <a:spcPts val="0"/>
              </a:spcAft>
              <a:defRPr/>
            </a:pPr>
            <a:r>
              <a:rPr lang="ja-JP" altLang="en-US" sz="2800" b="1" kern="100" dirty="0">
                <a:latin typeface="+mj-ea"/>
                <a:ea typeface="+mj-ea"/>
                <a:cs typeface="Times New Roman" panose="02020603050405020304" pitchFamily="18" charset="0"/>
              </a:rPr>
              <a:t>　</a:t>
            </a:r>
            <a:r>
              <a:rPr lang="ja-JP" sz="2800" b="1" kern="100" dirty="0">
                <a:latin typeface="+mj-ea"/>
                <a:ea typeface="+mj-ea"/>
                <a:cs typeface="Times New Roman" panose="02020603050405020304" pitchFamily="18" charset="0"/>
              </a:rPr>
              <a:t>年額</a:t>
            </a:r>
            <a:r>
              <a:rPr lang="en-US" sz="2800" b="1" kern="100" dirty="0">
                <a:latin typeface="+mj-ea"/>
                <a:ea typeface="+mj-ea"/>
                <a:cs typeface="Times New Roman" panose="02020603050405020304" pitchFamily="18" charset="0"/>
              </a:rPr>
              <a:t>5</a:t>
            </a:r>
            <a:r>
              <a:rPr lang="ja-JP" sz="2800" b="1" kern="100" dirty="0">
                <a:latin typeface="+mj-ea"/>
                <a:ea typeface="+mj-ea"/>
                <a:cs typeface="Times New Roman" panose="02020603050405020304" pitchFamily="18" charset="0"/>
              </a:rPr>
              <a:t>万円</a:t>
            </a:r>
            <a:endParaRPr lang="en-US" altLang="ja-JP" sz="2800" b="1" kern="100" dirty="0">
              <a:latin typeface="+mj-ea"/>
              <a:ea typeface="+mj-ea"/>
              <a:cs typeface="Times New Roman" panose="02020603050405020304" pitchFamily="18" charset="0"/>
            </a:endParaRPr>
          </a:p>
          <a:p>
            <a:pPr indent="165735" algn="just">
              <a:spcAft>
                <a:spcPts val="0"/>
              </a:spcAft>
              <a:defRPr/>
            </a:pPr>
            <a:endParaRPr lang="en-US" altLang="ja-JP" sz="1400" b="1" kern="100" dirty="0">
              <a:latin typeface="+mj-ea"/>
              <a:ea typeface="+mj-ea"/>
              <a:cs typeface="Times New Roman" panose="02020603050405020304" pitchFamily="18" charset="0"/>
            </a:endParaRPr>
          </a:p>
          <a:p>
            <a:pPr algn="just">
              <a:spcAft>
                <a:spcPts val="0"/>
              </a:spcAft>
              <a:defRPr/>
            </a:pPr>
            <a:r>
              <a:rPr lang="ja-JP" altLang="en-US" sz="2800" b="1" kern="100" dirty="0">
                <a:latin typeface="+mj-ea"/>
                <a:ea typeface="+mj-ea"/>
                <a:cs typeface="Times New Roman" panose="02020603050405020304" pitchFamily="18" charset="0"/>
              </a:rPr>
              <a:t>◎</a:t>
            </a:r>
            <a:r>
              <a:rPr lang="ja-JP" altLang="ja-JP" sz="2800" b="1" kern="100" dirty="0">
                <a:latin typeface="+mj-ea"/>
                <a:ea typeface="+mj-ea"/>
                <a:cs typeface="Times New Roman" panose="02020603050405020304" pitchFamily="18" charset="0"/>
              </a:rPr>
              <a:t>議員年金　</a:t>
            </a:r>
            <a:endParaRPr lang="ja-JP" altLang="ja-JP" sz="2000" kern="100" dirty="0">
              <a:latin typeface="+mj-ea"/>
              <a:ea typeface="+mj-ea"/>
              <a:cs typeface="Times New Roman" panose="02020603050405020304" pitchFamily="18" charset="0"/>
            </a:endParaRPr>
          </a:p>
          <a:p>
            <a:pPr indent="165735" algn="just">
              <a:spcAft>
                <a:spcPts val="0"/>
              </a:spcAft>
              <a:defRPr/>
            </a:pPr>
            <a:r>
              <a:rPr lang="ja-JP" altLang="en-US" sz="2800" b="1" kern="100" dirty="0">
                <a:latin typeface="+mj-ea"/>
                <a:ea typeface="+mj-ea"/>
                <a:cs typeface="Times New Roman" panose="02020603050405020304" pitchFamily="18" charset="0"/>
              </a:rPr>
              <a:t>　</a:t>
            </a:r>
            <a:r>
              <a:rPr lang="ja-JP" altLang="ja-JP" sz="2800" b="1" kern="100" dirty="0">
                <a:latin typeface="+mj-ea"/>
                <a:ea typeface="+mj-ea"/>
                <a:cs typeface="Times New Roman" panose="02020603050405020304" pitchFamily="18" charset="0"/>
              </a:rPr>
              <a:t>Ｈ</a:t>
            </a:r>
            <a:r>
              <a:rPr lang="en-US" altLang="ja-JP" sz="2800" b="1" kern="100" dirty="0">
                <a:latin typeface="+mj-ea"/>
                <a:ea typeface="+mj-ea"/>
                <a:cs typeface="Times New Roman" panose="02020603050405020304" pitchFamily="18" charset="0"/>
              </a:rPr>
              <a:t>23</a:t>
            </a:r>
            <a:r>
              <a:rPr lang="ja-JP" altLang="ja-JP" sz="2800" b="1" kern="100" dirty="0">
                <a:latin typeface="+mj-ea"/>
                <a:ea typeface="+mj-ea"/>
                <a:cs typeface="Times New Roman" panose="02020603050405020304" pitchFamily="18" charset="0"/>
              </a:rPr>
              <a:t>年</a:t>
            </a:r>
            <a:r>
              <a:rPr lang="en-US" altLang="ja-JP" sz="2800" b="1" kern="100" dirty="0">
                <a:latin typeface="+mj-ea"/>
                <a:ea typeface="+mj-ea"/>
                <a:cs typeface="Times New Roman" panose="02020603050405020304" pitchFamily="18" charset="0"/>
              </a:rPr>
              <a:t>6</a:t>
            </a:r>
            <a:r>
              <a:rPr lang="ja-JP" altLang="ja-JP" sz="2800" b="1" kern="100" dirty="0">
                <a:latin typeface="+mj-ea"/>
                <a:ea typeface="+mj-ea"/>
                <a:cs typeface="Times New Roman" panose="02020603050405020304" pitchFamily="18" charset="0"/>
              </a:rPr>
              <a:t>月</a:t>
            </a:r>
            <a:r>
              <a:rPr lang="en-US" altLang="ja-JP" sz="2800" b="1" kern="100" dirty="0">
                <a:latin typeface="+mj-ea"/>
                <a:ea typeface="+mj-ea"/>
                <a:cs typeface="Times New Roman" panose="02020603050405020304" pitchFamily="18" charset="0"/>
              </a:rPr>
              <a:t>1</a:t>
            </a:r>
            <a:r>
              <a:rPr lang="ja-JP" altLang="ja-JP" sz="2800" b="1" kern="100" dirty="0">
                <a:latin typeface="+mj-ea"/>
                <a:ea typeface="+mj-ea"/>
                <a:cs typeface="Times New Roman" panose="02020603050405020304" pitchFamily="18" charset="0"/>
              </a:rPr>
              <a:t>日</a:t>
            </a:r>
            <a:endParaRPr lang="ja-JP" altLang="ja-JP" sz="2000" kern="100" dirty="0">
              <a:latin typeface="+mj-ea"/>
              <a:ea typeface="+mj-ea"/>
              <a:cs typeface="Times New Roman" panose="02020603050405020304" pitchFamily="18" charset="0"/>
            </a:endParaRPr>
          </a:p>
          <a:p>
            <a:pPr indent="165735" algn="just">
              <a:spcAft>
                <a:spcPts val="0"/>
              </a:spcAft>
              <a:defRPr/>
            </a:pPr>
            <a:r>
              <a:rPr lang="ja-JP" altLang="en-US" sz="2800" b="1" kern="100" dirty="0">
                <a:latin typeface="+mj-ea"/>
                <a:ea typeface="+mj-ea"/>
                <a:cs typeface="Times New Roman" panose="02020603050405020304" pitchFamily="18" charset="0"/>
              </a:rPr>
              <a:t>　</a:t>
            </a:r>
            <a:r>
              <a:rPr lang="ja-JP" altLang="ja-JP" sz="2800" b="1" kern="100" dirty="0">
                <a:latin typeface="+mj-ea"/>
                <a:ea typeface="+mj-ea"/>
                <a:cs typeface="Times New Roman" panose="02020603050405020304" pitchFamily="18" charset="0"/>
              </a:rPr>
              <a:t>議員年金制度廃止</a:t>
            </a:r>
            <a:endParaRPr lang="ja-JP" altLang="ja-JP" sz="2000" kern="100" dirty="0">
              <a:latin typeface="+mj-ea"/>
              <a:ea typeface="+mj-ea"/>
              <a:cs typeface="Times New Roman" panose="02020603050405020304" pitchFamily="18" charset="0"/>
            </a:endParaRPr>
          </a:p>
        </p:txBody>
      </p:sp>
    </p:spTree>
  </p:cSld>
  <p:clrMapOvr>
    <a:masterClrMapping/>
  </p:clrMapOvr>
  <p:transition spd="slow">
    <p:pull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a:extLst>
              <a:ext uri="{FF2B5EF4-FFF2-40B4-BE49-F238E27FC236}">
                <a16:creationId xmlns:a16="http://schemas.microsoft.com/office/drawing/2014/main" id="{B5E43869-5CDD-4576-BD79-29C848395C51}"/>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議会運営委員会</a:t>
            </a:r>
          </a:p>
        </p:txBody>
      </p:sp>
      <p:cxnSp>
        <p:nvCxnSpPr>
          <p:cNvPr id="22" name="直線コネクタ 21">
            <a:extLst>
              <a:ext uri="{FF2B5EF4-FFF2-40B4-BE49-F238E27FC236}">
                <a16:creationId xmlns:a16="http://schemas.microsoft.com/office/drawing/2014/main" id="{3E67FF3B-4D7D-4F23-85D7-BDB0726293C5}"/>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12292" name="テキスト ボックス 6">
            <a:extLst>
              <a:ext uri="{FF2B5EF4-FFF2-40B4-BE49-F238E27FC236}">
                <a16:creationId xmlns:a16="http://schemas.microsoft.com/office/drawing/2014/main" id="{F95D80C8-1368-4D14-909D-512876B91DEA}"/>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12293" name="コンテンツ プレースホルダー 1">
            <a:extLst>
              <a:ext uri="{FF2B5EF4-FFF2-40B4-BE49-F238E27FC236}">
                <a16:creationId xmlns:a16="http://schemas.microsoft.com/office/drawing/2014/main" id="{985AD285-29D8-4655-B601-955D53EEE16A}"/>
              </a:ext>
            </a:extLst>
          </p:cNvPr>
          <p:cNvSpPr>
            <a:spLocks noGrp="1"/>
          </p:cNvSpPr>
          <p:nvPr>
            <p:ph idx="1"/>
          </p:nvPr>
        </p:nvSpPr>
        <p:spPr>
          <a:xfrm>
            <a:off x="593725" y="1260475"/>
            <a:ext cx="4537075" cy="647700"/>
          </a:xfrm>
        </p:spPr>
        <p:txBody>
          <a:bodyPr/>
          <a:lstStyle/>
          <a:p>
            <a:r>
              <a:rPr lang="ja-JP" altLang="en-US"/>
              <a:t>議会の役割</a:t>
            </a:r>
          </a:p>
        </p:txBody>
      </p:sp>
      <p:grpSp>
        <p:nvGrpSpPr>
          <p:cNvPr id="12294" name="グループ化 9">
            <a:extLst>
              <a:ext uri="{FF2B5EF4-FFF2-40B4-BE49-F238E27FC236}">
                <a16:creationId xmlns:a16="http://schemas.microsoft.com/office/drawing/2014/main" id="{4AAEA697-310F-4D55-A5BB-D12E3F7D70B3}"/>
              </a:ext>
            </a:extLst>
          </p:cNvPr>
          <p:cNvGrpSpPr>
            <a:grpSpLocks/>
          </p:cNvGrpSpPr>
          <p:nvPr/>
        </p:nvGrpSpPr>
        <p:grpSpPr bwMode="auto">
          <a:xfrm>
            <a:off x="954088" y="2278063"/>
            <a:ext cx="8929687" cy="3519487"/>
            <a:chOff x="-111039" y="47502"/>
            <a:chExt cx="6884429" cy="2234956"/>
          </a:xfrm>
        </p:grpSpPr>
        <p:sp>
          <p:nvSpPr>
            <p:cNvPr id="11" name="角丸四角形 25">
              <a:extLst>
                <a:ext uri="{FF2B5EF4-FFF2-40B4-BE49-F238E27FC236}">
                  <a16:creationId xmlns:a16="http://schemas.microsoft.com/office/drawing/2014/main" id="{69C2D225-4394-4353-9A18-9614BEFB9A6D}"/>
                </a:ext>
              </a:extLst>
            </p:cNvPr>
            <p:cNvSpPr/>
            <p:nvPr/>
          </p:nvSpPr>
          <p:spPr>
            <a:xfrm>
              <a:off x="-111039" y="47502"/>
              <a:ext cx="6884429" cy="223495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0"/>
                </a:spcAft>
                <a:defRPr/>
              </a:pPr>
              <a:r>
                <a:rPr lang="en-US" sz="1800" kern="100" dirty="0">
                  <a:solidFill>
                    <a:srgbClr val="FFFFFF"/>
                  </a:solidFill>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sz="1400" kern="100" dirty="0">
                <a:ea typeface="ＭＳ 明朝" panose="02020609040205080304" pitchFamily="17" charset="-128"/>
                <a:cs typeface="Times New Roman" panose="02020603050405020304" pitchFamily="18" charset="0"/>
              </a:endParaRPr>
            </a:p>
            <a:p>
              <a:pPr>
                <a:spcAft>
                  <a:spcPts val="0"/>
                </a:spcAft>
                <a:defRPr/>
              </a:pPr>
              <a:r>
                <a:rPr lang="ja-JP" sz="3200" kern="100" dirty="0">
                  <a:solidFill>
                    <a:srgbClr val="FFFFFF"/>
                  </a:solidFill>
                  <a:ea typeface="HG丸ｺﾞｼｯｸM-PRO" panose="020F0600000000000000" pitchFamily="50" charset="-128"/>
                  <a:cs typeface="Times New Roman" panose="02020603050405020304" pitchFamily="18" charset="0"/>
                </a:rPr>
                <a:t>・稲敷地方広域市町村圏事務組合議会（</a:t>
              </a:r>
              <a:r>
                <a:rPr lang="en-US" sz="3200" kern="100" dirty="0">
                  <a:solidFill>
                    <a:srgbClr val="FFFFFF"/>
                  </a:solidFill>
                  <a:ea typeface="HG丸ｺﾞｼｯｸM-PRO" panose="020F0600000000000000" pitchFamily="50" charset="-128"/>
                  <a:cs typeface="Times New Roman" panose="02020603050405020304" pitchFamily="18" charset="0"/>
                </a:rPr>
                <a:t>5</a:t>
              </a:r>
              <a:r>
                <a:rPr lang="ja-JP" sz="3200" kern="100" dirty="0">
                  <a:solidFill>
                    <a:srgbClr val="FFFFFF"/>
                  </a:solidFill>
                  <a:ea typeface="HG丸ｺﾞｼｯｸM-PRO" panose="020F0600000000000000" pitchFamily="50" charset="-128"/>
                  <a:cs typeface="Times New Roman" panose="02020603050405020304" pitchFamily="18" charset="0"/>
                </a:rPr>
                <a:t>名）</a:t>
              </a:r>
              <a:endParaRPr lang="ja-JP" sz="1400" kern="100" dirty="0">
                <a:ea typeface="ＭＳ 明朝" panose="02020609040205080304" pitchFamily="17" charset="-128"/>
                <a:cs typeface="Times New Roman" panose="02020603050405020304" pitchFamily="18" charset="0"/>
              </a:endParaRPr>
            </a:p>
            <a:p>
              <a:pPr>
                <a:spcAft>
                  <a:spcPts val="0"/>
                </a:spcAft>
                <a:defRPr/>
              </a:pPr>
              <a:r>
                <a:rPr lang="ja-JP" sz="3200" kern="100" dirty="0">
                  <a:solidFill>
                    <a:srgbClr val="FFFFFF"/>
                  </a:solidFill>
                  <a:ea typeface="HG丸ｺﾞｼｯｸM-PRO" panose="020F0600000000000000" pitchFamily="50" charset="-128"/>
                  <a:cs typeface="Times New Roman" panose="02020603050405020304" pitchFamily="18" charset="0"/>
                </a:rPr>
                <a:t>・茨城県南水道企業団議会（</a:t>
              </a:r>
              <a:r>
                <a:rPr lang="en-US" sz="3200" kern="100" dirty="0">
                  <a:solidFill>
                    <a:srgbClr val="FFFFFF"/>
                  </a:solidFill>
                  <a:ea typeface="HG丸ｺﾞｼｯｸM-PRO" panose="020F0600000000000000" pitchFamily="50" charset="-128"/>
                  <a:cs typeface="Times New Roman" panose="02020603050405020304" pitchFamily="18" charset="0"/>
                </a:rPr>
                <a:t>4</a:t>
              </a:r>
              <a:r>
                <a:rPr lang="ja-JP" sz="3200" kern="100" dirty="0">
                  <a:solidFill>
                    <a:srgbClr val="FFFFFF"/>
                  </a:solidFill>
                  <a:ea typeface="HG丸ｺﾞｼｯｸM-PRO" panose="020F0600000000000000" pitchFamily="50" charset="-128"/>
                  <a:cs typeface="Times New Roman" panose="02020603050405020304" pitchFamily="18" charset="0"/>
                </a:rPr>
                <a:t>名）</a:t>
              </a:r>
              <a:endParaRPr lang="ja-JP" sz="1400" kern="100" dirty="0">
                <a:ea typeface="ＭＳ 明朝" panose="02020609040205080304" pitchFamily="17" charset="-128"/>
                <a:cs typeface="Times New Roman" panose="02020603050405020304" pitchFamily="18" charset="0"/>
              </a:endParaRPr>
            </a:p>
            <a:p>
              <a:pPr>
                <a:spcAft>
                  <a:spcPts val="0"/>
                </a:spcAft>
                <a:defRPr/>
              </a:pPr>
              <a:r>
                <a:rPr lang="ja-JP" sz="3200" kern="100" dirty="0">
                  <a:solidFill>
                    <a:srgbClr val="FFFFFF"/>
                  </a:solidFill>
                  <a:ea typeface="HG丸ｺﾞｼｯｸM-PRO" panose="020F0600000000000000" pitchFamily="50" charset="-128"/>
                  <a:cs typeface="Times New Roman" panose="02020603050405020304" pitchFamily="18" charset="0"/>
                </a:rPr>
                <a:t>・龍ケ崎地方塵芥処理組合議会（</a:t>
              </a:r>
              <a:r>
                <a:rPr lang="en-US" sz="3200" kern="100" dirty="0">
                  <a:solidFill>
                    <a:srgbClr val="FFFFFF"/>
                  </a:solidFill>
                  <a:ea typeface="HG丸ｺﾞｼｯｸM-PRO" panose="020F0600000000000000" pitchFamily="50" charset="-128"/>
                  <a:cs typeface="Times New Roman" panose="02020603050405020304" pitchFamily="18" charset="0"/>
                </a:rPr>
                <a:t>8</a:t>
              </a:r>
              <a:r>
                <a:rPr lang="ja-JP" sz="3200" kern="100" dirty="0">
                  <a:solidFill>
                    <a:srgbClr val="FFFFFF"/>
                  </a:solidFill>
                  <a:ea typeface="HG丸ｺﾞｼｯｸM-PRO" panose="020F0600000000000000" pitchFamily="50" charset="-128"/>
                  <a:cs typeface="Times New Roman" panose="02020603050405020304" pitchFamily="18" charset="0"/>
                </a:rPr>
                <a:t>名）</a:t>
              </a:r>
              <a:endParaRPr lang="ja-JP" sz="1400" kern="100" dirty="0">
                <a:ea typeface="ＭＳ 明朝" panose="02020609040205080304" pitchFamily="17" charset="-128"/>
                <a:cs typeface="Times New Roman" panose="02020603050405020304" pitchFamily="18" charset="0"/>
              </a:endParaRPr>
            </a:p>
            <a:p>
              <a:pPr>
                <a:spcAft>
                  <a:spcPts val="0"/>
                </a:spcAft>
                <a:defRPr/>
              </a:pPr>
              <a:r>
                <a:rPr lang="ja-JP" sz="3200" kern="100" dirty="0">
                  <a:solidFill>
                    <a:srgbClr val="FFFFFF"/>
                  </a:solidFill>
                  <a:ea typeface="HG丸ｺﾞｼｯｸM-PRO" panose="020F0600000000000000" pitchFamily="50" charset="-128"/>
                  <a:cs typeface="Times New Roman" panose="02020603050405020304" pitchFamily="18" charset="0"/>
                </a:rPr>
                <a:t>・龍ケ崎地方衛生組合議会（</a:t>
              </a:r>
              <a:r>
                <a:rPr lang="en-US" sz="3200" kern="100" dirty="0">
                  <a:solidFill>
                    <a:srgbClr val="FFFFFF"/>
                  </a:solidFill>
                  <a:ea typeface="HG丸ｺﾞｼｯｸM-PRO" panose="020F0600000000000000" pitchFamily="50" charset="-128"/>
                  <a:cs typeface="Times New Roman" panose="02020603050405020304" pitchFamily="18" charset="0"/>
                </a:rPr>
                <a:t>4</a:t>
              </a:r>
              <a:r>
                <a:rPr lang="ja-JP" sz="3200" kern="100" dirty="0">
                  <a:solidFill>
                    <a:srgbClr val="FFFFFF"/>
                  </a:solidFill>
                  <a:ea typeface="HG丸ｺﾞｼｯｸM-PRO" panose="020F0600000000000000" pitchFamily="50" charset="-128"/>
                  <a:cs typeface="Times New Roman" panose="02020603050405020304" pitchFamily="18" charset="0"/>
                </a:rPr>
                <a:t>名）</a:t>
              </a:r>
              <a:endParaRPr lang="ja-JP" sz="1400" kern="100" dirty="0">
                <a:ea typeface="ＭＳ 明朝" panose="02020609040205080304" pitchFamily="17" charset="-128"/>
                <a:cs typeface="Times New Roman" panose="02020603050405020304" pitchFamily="18" charset="0"/>
              </a:endParaRPr>
            </a:p>
          </p:txBody>
        </p:sp>
        <p:sp>
          <p:nvSpPr>
            <p:cNvPr id="12" name="テキスト ボックス 26">
              <a:extLst>
                <a:ext uri="{FF2B5EF4-FFF2-40B4-BE49-F238E27FC236}">
                  <a16:creationId xmlns:a16="http://schemas.microsoft.com/office/drawing/2014/main" id="{25071CC4-6D5C-4BCB-AF1B-E4F537AB6315}"/>
                </a:ext>
              </a:extLst>
            </p:cNvPr>
            <p:cNvSpPr txBox="1"/>
            <p:nvPr/>
          </p:nvSpPr>
          <p:spPr>
            <a:xfrm>
              <a:off x="1443312" y="80769"/>
              <a:ext cx="3442826" cy="5221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ja-JP" sz="4400" kern="100" dirty="0">
                  <a:solidFill>
                    <a:srgbClr val="FFFFFF"/>
                  </a:solidFill>
                  <a:ea typeface="HG丸ｺﾞｼｯｸM-PRO" panose="020F0600000000000000" pitchFamily="50" charset="-128"/>
                  <a:cs typeface="Times New Roman" panose="02020603050405020304" pitchFamily="18" charset="0"/>
                </a:rPr>
                <a:t>一部事務組合</a:t>
              </a:r>
              <a:endParaRPr lang="ja-JP" sz="2000" kern="100" dirty="0">
                <a:ea typeface="ＭＳ 明朝" panose="02020609040205080304" pitchFamily="17" charset="-128"/>
                <a:cs typeface="Times New Roman" panose="02020603050405020304" pitchFamily="18" charset="0"/>
              </a:endParaRPr>
            </a:p>
          </p:txBody>
        </p:sp>
      </p:grpSp>
    </p:spTree>
  </p:cSld>
  <p:clrMapOvr>
    <a:masterClrMapping/>
  </p:clrMapOvr>
  <p:transition spd="slow">
    <p:pull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id="{89525F90-B726-47B2-95DE-ADBFBBCA4E3D}"/>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決算特別委員会</a:t>
            </a:r>
          </a:p>
        </p:txBody>
      </p:sp>
      <p:cxnSp>
        <p:nvCxnSpPr>
          <p:cNvPr id="10" name="直線コネクタ 9">
            <a:extLst>
              <a:ext uri="{FF2B5EF4-FFF2-40B4-BE49-F238E27FC236}">
                <a16:creationId xmlns:a16="http://schemas.microsoft.com/office/drawing/2014/main" id="{17D924B2-5D52-4ADB-B669-99C55F5DDC9E}"/>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13316" name="テキスト ボックス 6">
            <a:extLst>
              <a:ext uri="{FF2B5EF4-FFF2-40B4-BE49-F238E27FC236}">
                <a16:creationId xmlns:a16="http://schemas.microsoft.com/office/drawing/2014/main" id="{77E1163C-3E5B-425D-B3B9-307C09176348}"/>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sp>
        <p:nvSpPr>
          <p:cNvPr id="13317" name="テキスト ボックス 14">
            <a:extLst>
              <a:ext uri="{FF2B5EF4-FFF2-40B4-BE49-F238E27FC236}">
                <a16:creationId xmlns:a16="http://schemas.microsoft.com/office/drawing/2014/main" id="{0B7D60F7-273A-43C8-80C0-B85634B97548}"/>
              </a:ext>
            </a:extLst>
          </p:cNvPr>
          <p:cNvSpPr txBox="1">
            <a:spLocks noChangeArrowheads="1"/>
          </p:cNvSpPr>
          <p:nvPr/>
        </p:nvSpPr>
        <p:spPr bwMode="auto">
          <a:xfrm>
            <a:off x="593725" y="1376363"/>
            <a:ext cx="3600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a:t>★所管部署紹介（全部署）　　</a:t>
            </a:r>
            <a:endParaRPr lang="en-US" altLang="ja-JP" sz="2400"/>
          </a:p>
        </p:txBody>
      </p:sp>
      <p:sp>
        <p:nvSpPr>
          <p:cNvPr id="13318" name="テキスト ボックス 15">
            <a:extLst>
              <a:ext uri="{FF2B5EF4-FFF2-40B4-BE49-F238E27FC236}">
                <a16:creationId xmlns:a16="http://schemas.microsoft.com/office/drawing/2014/main" id="{16E063FE-2FC4-4378-911D-AEF854E12384}"/>
              </a:ext>
            </a:extLst>
          </p:cNvPr>
          <p:cNvSpPr txBox="1">
            <a:spLocks noChangeArrowheads="1"/>
          </p:cNvSpPr>
          <p:nvPr/>
        </p:nvSpPr>
        <p:spPr bwMode="auto">
          <a:xfrm>
            <a:off x="558800" y="2024063"/>
            <a:ext cx="40671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200"/>
              <a:t>○総務部　　　　○総合政策部</a:t>
            </a:r>
            <a:endParaRPr lang="en-US" altLang="ja-JP" sz="2200"/>
          </a:p>
          <a:p>
            <a:r>
              <a:rPr lang="ja-JP" altLang="en-US" sz="2200"/>
              <a:t>○市長公室　　 ○健康福祉部</a:t>
            </a:r>
            <a:endParaRPr lang="en-US" altLang="ja-JP" sz="2200"/>
          </a:p>
          <a:p>
            <a:r>
              <a:rPr lang="ja-JP" altLang="en-US" sz="2200"/>
              <a:t>○都市環境部　○市民生活部</a:t>
            </a:r>
            <a:endParaRPr lang="en-US" altLang="ja-JP" sz="2200"/>
          </a:p>
          <a:p>
            <a:r>
              <a:rPr lang="ja-JP" altLang="en-US" sz="2200"/>
              <a:t>○教育委員会</a:t>
            </a:r>
            <a:endParaRPr lang="en-US" altLang="ja-JP" sz="2200"/>
          </a:p>
        </p:txBody>
      </p:sp>
      <p:graphicFrame>
        <p:nvGraphicFramePr>
          <p:cNvPr id="15" name="表 14">
            <a:extLst>
              <a:ext uri="{FF2B5EF4-FFF2-40B4-BE49-F238E27FC236}">
                <a16:creationId xmlns:a16="http://schemas.microsoft.com/office/drawing/2014/main" id="{012356B2-F46F-4710-9DD3-1023B304671B}"/>
              </a:ext>
            </a:extLst>
          </p:cNvPr>
          <p:cNvGraphicFramePr>
            <a:graphicFrameLocks noGrp="1"/>
          </p:cNvGraphicFramePr>
          <p:nvPr/>
        </p:nvGraphicFramePr>
        <p:xfrm>
          <a:off x="377825" y="3779838"/>
          <a:ext cx="10009188" cy="2774948"/>
        </p:xfrm>
        <a:graphic>
          <a:graphicData uri="http://schemas.openxmlformats.org/drawingml/2006/table">
            <a:tbl>
              <a:tblPr firstRow="1" bandRow="1">
                <a:tableStyleId>{5940675A-B579-460E-94D1-54222C63F5DA}</a:tableStyleId>
              </a:tblPr>
              <a:tblGrid>
                <a:gridCol w="1596289">
                  <a:extLst>
                    <a:ext uri="{9D8B030D-6E8A-4147-A177-3AD203B41FA5}">
                      <a16:colId xmlns:a16="http://schemas.microsoft.com/office/drawing/2014/main" val="1731751912"/>
                    </a:ext>
                  </a:extLst>
                </a:gridCol>
                <a:gridCol w="6900719">
                  <a:extLst>
                    <a:ext uri="{9D8B030D-6E8A-4147-A177-3AD203B41FA5}">
                      <a16:colId xmlns:a16="http://schemas.microsoft.com/office/drawing/2014/main" val="2739196123"/>
                    </a:ext>
                  </a:extLst>
                </a:gridCol>
                <a:gridCol w="1512180">
                  <a:extLst>
                    <a:ext uri="{9D8B030D-6E8A-4147-A177-3AD203B41FA5}">
                      <a16:colId xmlns:a16="http://schemas.microsoft.com/office/drawing/2014/main" val="3278961440"/>
                    </a:ext>
                  </a:extLst>
                </a:gridCol>
              </a:tblGrid>
              <a:tr h="335436">
                <a:tc>
                  <a:txBody>
                    <a:bodyPr/>
                    <a:lstStyle/>
                    <a:p>
                      <a:pPr algn="ctr"/>
                      <a:r>
                        <a:rPr kumimoji="1" lang="ja-JP" altLang="en-US" sz="1600" b="1" dirty="0"/>
                        <a:t>議案番号</a:t>
                      </a:r>
                    </a:p>
                  </a:txBody>
                  <a:tcPr marL="91433" marR="91433" marT="45730" marB="45730" anchor="ctr">
                    <a:solidFill>
                      <a:schemeClr val="bg1"/>
                    </a:solidFill>
                  </a:tcPr>
                </a:tc>
                <a:tc>
                  <a:txBody>
                    <a:bodyPr/>
                    <a:lstStyle/>
                    <a:p>
                      <a:pPr algn="ctr"/>
                      <a:r>
                        <a:rPr kumimoji="1" lang="ja-JP" altLang="en-US" sz="1600" b="1" dirty="0"/>
                        <a:t>議　　　案　　　内　　　容</a:t>
                      </a:r>
                    </a:p>
                  </a:txBody>
                  <a:tcPr marL="91433" marR="91433" marT="45730" marB="45730" anchor="ctr">
                    <a:solidFill>
                      <a:schemeClr val="bg1"/>
                    </a:solidFill>
                  </a:tcPr>
                </a:tc>
                <a:tc>
                  <a:txBody>
                    <a:bodyPr/>
                    <a:lstStyle/>
                    <a:p>
                      <a:pPr algn="ctr"/>
                      <a:r>
                        <a:rPr kumimoji="1" lang="ja-JP" altLang="en-US" sz="1600" b="1" dirty="0"/>
                        <a:t>議決結果</a:t>
                      </a:r>
                    </a:p>
                  </a:txBody>
                  <a:tcPr marL="91433" marR="91433" marT="45730" marB="45730" anchor="ctr">
                    <a:solidFill>
                      <a:schemeClr val="bg1"/>
                    </a:solidFill>
                  </a:tcPr>
                </a:tc>
                <a:extLst>
                  <a:ext uri="{0D108BD9-81ED-4DB2-BD59-A6C34878D82A}">
                    <a16:rowId xmlns:a16="http://schemas.microsoft.com/office/drawing/2014/main" val="953775503"/>
                  </a:ext>
                </a:extLst>
              </a:tr>
              <a:tr h="304939">
                <a:tc>
                  <a:txBody>
                    <a:bodyPr/>
                    <a:lstStyle/>
                    <a:p>
                      <a:r>
                        <a:rPr kumimoji="1" lang="ja-JP" altLang="en-US" sz="1400" dirty="0"/>
                        <a:t>議案第２号</a:t>
                      </a:r>
                    </a:p>
                  </a:txBody>
                  <a:tcPr marL="91433" marR="91433" marT="45730" marB="45730">
                    <a:solidFill>
                      <a:schemeClr val="bg1"/>
                    </a:solidFill>
                  </a:tcPr>
                </a:tc>
                <a:tc>
                  <a:txBody>
                    <a:bodyPr/>
                    <a:lstStyle/>
                    <a:p>
                      <a:r>
                        <a:rPr kumimoji="1" lang="ja-JP" altLang="en-US" sz="1400" dirty="0"/>
                        <a:t>平成２８年度龍ケ崎市一般会計歳入歳出決算</a:t>
                      </a:r>
                    </a:p>
                  </a:txBody>
                  <a:tcPr marL="91433" marR="91433" marT="45730" marB="45730">
                    <a:solidFill>
                      <a:schemeClr val="bg1"/>
                    </a:solidFill>
                  </a:tcPr>
                </a:tc>
                <a:tc>
                  <a:txBody>
                    <a:bodyPr/>
                    <a:lstStyle/>
                    <a:p>
                      <a:pPr algn="ctr"/>
                      <a:r>
                        <a:rPr kumimoji="1" lang="ja-JP" altLang="en-US" sz="1400" dirty="0"/>
                        <a:t>賛成多数認定</a:t>
                      </a:r>
                    </a:p>
                  </a:txBody>
                  <a:tcPr marL="91433" marR="91433" marT="45730" marB="45730">
                    <a:solidFill>
                      <a:schemeClr val="bg1"/>
                    </a:solidFill>
                  </a:tcPr>
                </a:tc>
                <a:extLst>
                  <a:ext uri="{0D108BD9-81ED-4DB2-BD59-A6C34878D82A}">
                    <a16:rowId xmlns:a16="http://schemas.microsoft.com/office/drawing/2014/main" val="3576914217"/>
                  </a:ext>
                </a:extLst>
              </a:tr>
              <a:tr h="304939">
                <a:tc>
                  <a:txBody>
                    <a:bodyPr/>
                    <a:lstStyle/>
                    <a:p>
                      <a:r>
                        <a:rPr kumimoji="1" lang="ja-JP" altLang="en-US" sz="1400" dirty="0"/>
                        <a:t>議案第３号</a:t>
                      </a:r>
                    </a:p>
                  </a:txBody>
                  <a:tcPr marL="91433" marR="91433" marT="45730" marB="45730">
                    <a:solidFill>
                      <a:schemeClr val="bg1"/>
                    </a:solidFill>
                  </a:tcPr>
                </a:tc>
                <a:tc>
                  <a:txBody>
                    <a:bodyPr/>
                    <a:lstStyle/>
                    <a:p>
                      <a:r>
                        <a:rPr kumimoji="1" lang="ja-JP" altLang="en-US" sz="1400" dirty="0"/>
                        <a:t>平成２８年度龍ケ崎市国民健康保険事業特別会計歳入歳出決算</a:t>
                      </a:r>
                    </a:p>
                  </a:txBody>
                  <a:tcPr marL="91433" marR="91433" marT="45730" marB="45730">
                    <a:solidFill>
                      <a:schemeClr val="bg1"/>
                    </a:solidFill>
                  </a:tcPr>
                </a:tc>
                <a:tc>
                  <a:txBody>
                    <a:bodyPr/>
                    <a:lstStyle/>
                    <a:p>
                      <a:pPr algn="ctr"/>
                      <a:r>
                        <a:rPr kumimoji="1" lang="ja-JP" altLang="en-US" sz="1400" dirty="0"/>
                        <a:t>賛成多数認定</a:t>
                      </a:r>
                    </a:p>
                  </a:txBody>
                  <a:tcPr marL="91433" marR="91433" marT="45730" marB="45730">
                    <a:solidFill>
                      <a:schemeClr val="bg1"/>
                    </a:solidFill>
                  </a:tcPr>
                </a:tc>
                <a:extLst>
                  <a:ext uri="{0D108BD9-81ED-4DB2-BD59-A6C34878D82A}">
                    <a16:rowId xmlns:a16="http://schemas.microsoft.com/office/drawing/2014/main" val="3018738800"/>
                  </a:ext>
                </a:extLst>
              </a:tr>
              <a:tr h="304939">
                <a:tc>
                  <a:txBody>
                    <a:bodyPr/>
                    <a:lstStyle/>
                    <a:p>
                      <a:r>
                        <a:rPr kumimoji="1" lang="ja-JP" altLang="en-US" sz="1400" dirty="0"/>
                        <a:t>議案第４号</a:t>
                      </a:r>
                    </a:p>
                  </a:txBody>
                  <a:tcPr marL="91433" marR="91433" marT="45730" marB="45730">
                    <a:solidFill>
                      <a:schemeClr val="bg1"/>
                    </a:solidFill>
                  </a:tcPr>
                </a:tc>
                <a:tc>
                  <a:txBody>
                    <a:bodyPr/>
                    <a:lstStyle/>
                    <a:p>
                      <a:r>
                        <a:rPr kumimoji="1" lang="ja-JP" altLang="en-US" sz="1400" dirty="0"/>
                        <a:t>平成２８年度龍ケ崎市公共下水道事業特別会計歳入歳出決算</a:t>
                      </a:r>
                    </a:p>
                  </a:txBody>
                  <a:tcPr marL="91433" marR="91433" marT="45730" marB="45730">
                    <a:solidFill>
                      <a:schemeClr val="bg1"/>
                    </a:solidFill>
                  </a:tcPr>
                </a:tc>
                <a:tc>
                  <a:txBody>
                    <a:bodyPr/>
                    <a:lstStyle/>
                    <a:p>
                      <a:pPr algn="ctr"/>
                      <a:r>
                        <a:rPr kumimoji="1" lang="ja-JP" altLang="en-US" sz="1400" dirty="0"/>
                        <a:t>全会一致認定</a:t>
                      </a:r>
                    </a:p>
                  </a:txBody>
                  <a:tcPr marL="91433" marR="91433" marT="45730" marB="45730">
                    <a:solidFill>
                      <a:schemeClr val="bg1"/>
                    </a:solidFill>
                  </a:tcPr>
                </a:tc>
                <a:extLst>
                  <a:ext uri="{0D108BD9-81ED-4DB2-BD59-A6C34878D82A}">
                    <a16:rowId xmlns:a16="http://schemas.microsoft.com/office/drawing/2014/main" val="3857691723"/>
                  </a:ext>
                </a:extLst>
              </a:tr>
              <a:tr h="304939">
                <a:tc>
                  <a:txBody>
                    <a:bodyPr/>
                    <a:lstStyle/>
                    <a:p>
                      <a:r>
                        <a:rPr kumimoji="1" lang="ja-JP" altLang="en-US" sz="1400" dirty="0"/>
                        <a:t>議案第５号</a:t>
                      </a:r>
                    </a:p>
                  </a:txBody>
                  <a:tcPr marL="91433" marR="91433" marT="45730" marB="45730">
                    <a:solidFill>
                      <a:schemeClr val="bg1"/>
                    </a:solidFill>
                  </a:tcPr>
                </a:tc>
                <a:tc>
                  <a:txBody>
                    <a:bodyPr/>
                    <a:lstStyle/>
                    <a:p>
                      <a:r>
                        <a:rPr kumimoji="1" lang="ja-JP" altLang="en-US" sz="1400" dirty="0"/>
                        <a:t>平成２８年度龍ケ崎市農業集落排水事業特別会計歳入歳出決算</a:t>
                      </a:r>
                    </a:p>
                  </a:txBody>
                  <a:tcPr marL="91433" marR="91433" marT="45730" marB="45730">
                    <a:solidFill>
                      <a:schemeClr val="bg1"/>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全会一致認定</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txBody>
                  <a:tcPr marL="91433" marR="91433" marT="45730" marB="45730">
                    <a:solidFill>
                      <a:schemeClr val="bg1"/>
                    </a:solidFill>
                  </a:tcPr>
                </a:tc>
                <a:extLst>
                  <a:ext uri="{0D108BD9-81ED-4DB2-BD59-A6C34878D82A}">
                    <a16:rowId xmlns:a16="http://schemas.microsoft.com/office/drawing/2014/main" val="158892394"/>
                  </a:ext>
                </a:extLst>
              </a:tr>
              <a:tr h="304939">
                <a:tc>
                  <a:txBody>
                    <a:bodyPr/>
                    <a:lstStyle/>
                    <a:p>
                      <a:r>
                        <a:rPr kumimoji="1" lang="ja-JP" altLang="en-US" sz="1400" dirty="0"/>
                        <a:t>議案第６号</a:t>
                      </a:r>
                    </a:p>
                  </a:txBody>
                  <a:tcPr marL="91433" marR="91433" marT="45730" marB="45730">
                    <a:solidFill>
                      <a:schemeClr val="bg1"/>
                    </a:solidFill>
                  </a:tcPr>
                </a:tc>
                <a:tc>
                  <a:txBody>
                    <a:bodyPr/>
                    <a:lstStyle/>
                    <a:p>
                      <a:r>
                        <a:rPr kumimoji="1" lang="ja-JP" altLang="en-US" sz="1400" dirty="0"/>
                        <a:t>平成２８年度龍ケ崎市介護保険事業特別会計歳入歳出決算</a:t>
                      </a:r>
                    </a:p>
                  </a:txBody>
                  <a:tcPr marL="91433" marR="91433" marT="45730" marB="45730">
                    <a:solidFill>
                      <a:schemeClr val="bg1"/>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全会一致認定</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txBody>
                  <a:tcPr marL="91433" marR="91433" marT="45730" marB="45730">
                    <a:solidFill>
                      <a:schemeClr val="bg1"/>
                    </a:solidFill>
                  </a:tcPr>
                </a:tc>
                <a:extLst>
                  <a:ext uri="{0D108BD9-81ED-4DB2-BD59-A6C34878D82A}">
                    <a16:rowId xmlns:a16="http://schemas.microsoft.com/office/drawing/2014/main" val="3344702104"/>
                  </a:ext>
                </a:extLst>
              </a:tr>
              <a:tr h="304939">
                <a:tc>
                  <a:txBody>
                    <a:bodyPr/>
                    <a:lstStyle/>
                    <a:p>
                      <a:r>
                        <a:rPr kumimoji="1" lang="ja-JP" altLang="en-US" sz="1400" dirty="0"/>
                        <a:t>議案第７号</a:t>
                      </a:r>
                    </a:p>
                  </a:txBody>
                  <a:tcPr marL="91433" marR="91433" marT="45730" marB="45730">
                    <a:solidFill>
                      <a:schemeClr val="bg1"/>
                    </a:solidFill>
                  </a:tcPr>
                </a:tc>
                <a:tc>
                  <a:txBody>
                    <a:bodyPr/>
                    <a:lstStyle/>
                    <a:p>
                      <a:r>
                        <a:rPr kumimoji="1" lang="ja-JP" altLang="en-US" sz="1400" dirty="0"/>
                        <a:t>平成２８年度龍ケ崎市</a:t>
                      </a:r>
                      <a:r>
                        <a:rPr kumimoji="1" lang="ja-JP" altLang="en-US" sz="1400" dirty="0" err="1"/>
                        <a:t>障がい</a:t>
                      </a:r>
                      <a:r>
                        <a:rPr kumimoji="1" lang="ja-JP" altLang="en-US" sz="1400" dirty="0"/>
                        <a:t>児支援サービス事業特別会計歳入歳出決算</a:t>
                      </a:r>
                    </a:p>
                  </a:txBody>
                  <a:tcPr marL="91433" marR="91433" marT="45730" marB="45730">
                    <a:solidFill>
                      <a:schemeClr val="bg1"/>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全会一致認定</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txBody>
                  <a:tcPr marL="91433" marR="91433" marT="45730" marB="45730">
                    <a:solidFill>
                      <a:schemeClr val="bg1"/>
                    </a:solidFill>
                  </a:tcPr>
                </a:tc>
                <a:extLst>
                  <a:ext uri="{0D108BD9-81ED-4DB2-BD59-A6C34878D82A}">
                    <a16:rowId xmlns:a16="http://schemas.microsoft.com/office/drawing/2014/main" val="148184461"/>
                  </a:ext>
                </a:extLst>
              </a:tr>
              <a:tr h="304939">
                <a:tc>
                  <a:txBody>
                    <a:bodyPr/>
                    <a:lstStyle/>
                    <a:p>
                      <a:r>
                        <a:rPr kumimoji="1" lang="ja-JP" altLang="en-US" sz="1400" dirty="0"/>
                        <a:t>議案第８号</a:t>
                      </a:r>
                    </a:p>
                  </a:txBody>
                  <a:tcPr marL="91433" marR="91433" marT="45730" marB="45730">
                    <a:solidFill>
                      <a:schemeClr val="bg1"/>
                    </a:solidFill>
                  </a:tcPr>
                </a:tc>
                <a:tc>
                  <a:txBody>
                    <a:bodyPr/>
                    <a:lstStyle/>
                    <a:p>
                      <a:r>
                        <a:rPr kumimoji="1" lang="ja-JP" altLang="en-US" sz="1400" dirty="0"/>
                        <a:t>平成２８年度龍ケ崎市後期高齢者医療事業特別会計歳入歳出決算</a:t>
                      </a:r>
                    </a:p>
                  </a:txBody>
                  <a:tcPr marL="91433" marR="91433" marT="45730" marB="45730">
                    <a:solidFill>
                      <a:schemeClr val="bg1"/>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全会一致認定</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txBody>
                  <a:tcPr marL="91433" marR="91433" marT="45730" marB="45730">
                    <a:solidFill>
                      <a:schemeClr val="bg1"/>
                    </a:solidFill>
                  </a:tcPr>
                </a:tc>
                <a:extLst>
                  <a:ext uri="{0D108BD9-81ED-4DB2-BD59-A6C34878D82A}">
                    <a16:rowId xmlns:a16="http://schemas.microsoft.com/office/drawing/2014/main" val="3296622551"/>
                  </a:ext>
                </a:extLst>
              </a:tr>
              <a:tr h="304939">
                <a:tc>
                  <a:txBody>
                    <a:bodyPr/>
                    <a:lstStyle/>
                    <a:p>
                      <a:r>
                        <a:rPr kumimoji="1" lang="ja-JP" altLang="en-US" sz="1400" dirty="0"/>
                        <a:t>議案第９号</a:t>
                      </a:r>
                    </a:p>
                  </a:txBody>
                  <a:tcPr marL="91433" marR="91433" marT="45730" marB="45730">
                    <a:solidFill>
                      <a:schemeClr val="bg1"/>
                    </a:solidFill>
                  </a:tcPr>
                </a:tc>
                <a:tc>
                  <a:txBody>
                    <a:bodyPr/>
                    <a:lstStyle/>
                    <a:p>
                      <a:r>
                        <a:rPr kumimoji="1" lang="ja-JP" altLang="en-US" sz="1400" dirty="0"/>
                        <a:t>平成２８年度龍ケ崎市介護サービス事業特別会計歳入歳出決算</a:t>
                      </a:r>
                    </a:p>
                  </a:txBody>
                  <a:tcPr marL="91433" marR="91433" marT="45730" marB="45730">
                    <a:solidFill>
                      <a:schemeClr val="bg1"/>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全会一致認定</a:t>
                      </a:r>
                    </a:p>
                  </a:txBody>
                  <a:tcPr marL="91433" marR="91433" marT="45730" marB="45730">
                    <a:solidFill>
                      <a:schemeClr val="bg1"/>
                    </a:solidFill>
                  </a:tcPr>
                </a:tc>
                <a:extLst>
                  <a:ext uri="{0D108BD9-81ED-4DB2-BD59-A6C34878D82A}">
                    <a16:rowId xmlns:a16="http://schemas.microsoft.com/office/drawing/2014/main" val="1676484218"/>
                  </a:ext>
                </a:extLst>
              </a:tr>
            </a:tbl>
          </a:graphicData>
        </a:graphic>
      </p:graphicFrame>
      <p:sp>
        <p:nvSpPr>
          <p:cNvPr id="13361" name="テキスト ボックス 15">
            <a:extLst>
              <a:ext uri="{FF2B5EF4-FFF2-40B4-BE49-F238E27FC236}">
                <a16:creationId xmlns:a16="http://schemas.microsoft.com/office/drawing/2014/main" id="{8286EF5C-8A4A-4AF5-B7D2-D50412C70473}"/>
              </a:ext>
            </a:extLst>
          </p:cNvPr>
          <p:cNvSpPr txBox="1">
            <a:spLocks noChangeArrowheads="1"/>
          </p:cNvSpPr>
          <p:nvPr/>
        </p:nvSpPr>
        <p:spPr bwMode="auto">
          <a:xfrm>
            <a:off x="4699000" y="2024063"/>
            <a:ext cx="48593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200"/>
              <a:t>・一般会計歳入歳出決算</a:t>
            </a:r>
            <a:endParaRPr lang="en-US" altLang="ja-JP" sz="2200"/>
          </a:p>
          <a:p>
            <a:r>
              <a:rPr lang="ja-JP" altLang="en-US" sz="2200"/>
              <a:t>・国民健康保険事業・公共下水道事業</a:t>
            </a:r>
            <a:endParaRPr lang="en-US" altLang="ja-JP" sz="2200"/>
          </a:p>
          <a:p>
            <a:r>
              <a:rPr lang="ja-JP" altLang="en-US" sz="2200"/>
              <a:t>・介護保険事業・後期高齢者医療事業</a:t>
            </a:r>
            <a:endParaRPr lang="en-US" altLang="ja-JP" sz="2200"/>
          </a:p>
          <a:p>
            <a:r>
              <a:rPr lang="ja-JP" altLang="en-US" sz="2200"/>
              <a:t>・障がい児支援サービス事業　他２件</a:t>
            </a:r>
            <a:endParaRPr lang="en-US" altLang="ja-JP" sz="2200"/>
          </a:p>
        </p:txBody>
      </p:sp>
    </p:spTree>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タイトル 1">
            <a:extLst>
              <a:ext uri="{FF2B5EF4-FFF2-40B4-BE49-F238E27FC236}">
                <a16:creationId xmlns:a16="http://schemas.microsoft.com/office/drawing/2014/main" id="{A1B54DA5-DDC3-4382-85B0-89AB842A2A73}"/>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決算特別委員会　議案第２号</a:t>
            </a:r>
          </a:p>
        </p:txBody>
      </p:sp>
      <p:sp>
        <p:nvSpPr>
          <p:cNvPr id="14339" name="テキスト ボックス 14">
            <a:extLst>
              <a:ext uri="{FF2B5EF4-FFF2-40B4-BE49-F238E27FC236}">
                <a16:creationId xmlns:a16="http://schemas.microsoft.com/office/drawing/2014/main" id="{EB39BCBD-F4F1-4161-85D9-8379942F3A0E}"/>
              </a:ext>
            </a:extLst>
          </p:cNvPr>
          <p:cNvSpPr txBox="1">
            <a:spLocks noChangeArrowheads="1"/>
          </p:cNvSpPr>
          <p:nvPr/>
        </p:nvSpPr>
        <p:spPr bwMode="auto">
          <a:xfrm>
            <a:off x="522288" y="1404938"/>
            <a:ext cx="68405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2400"/>
              <a:t>平成２８年度龍ケ崎市一般会計歳入歳出決算</a:t>
            </a:r>
          </a:p>
        </p:txBody>
      </p:sp>
      <p:cxnSp>
        <p:nvCxnSpPr>
          <p:cNvPr id="10" name="直線コネクタ 9">
            <a:extLst>
              <a:ext uri="{FF2B5EF4-FFF2-40B4-BE49-F238E27FC236}">
                <a16:creationId xmlns:a16="http://schemas.microsoft.com/office/drawing/2014/main" id="{18349702-B844-435E-9F40-13B415FE83DD}"/>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14341" name="テキスト ボックス 6">
            <a:extLst>
              <a:ext uri="{FF2B5EF4-FFF2-40B4-BE49-F238E27FC236}">
                <a16:creationId xmlns:a16="http://schemas.microsoft.com/office/drawing/2014/main" id="{0B89B0B3-1CB2-4A09-B9DF-7D6ED2402218}"/>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pic>
        <p:nvPicPr>
          <p:cNvPr id="14342" name="図 3">
            <a:extLst>
              <a:ext uri="{FF2B5EF4-FFF2-40B4-BE49-F238E27FC236}">
                <a16:creationId xmlns:a16="http://schemas.microsoft.com/office/drawing/2014/main" id="{276BE405-B026-4555-8FD8-9F2CD0EB9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2014538"/>
            <a:ext cx="66246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4">
            <a:extLst>
              <a:ext uri="{FF2B5EF4-FFF2-40B4-BE49-F238E27FC236}">
                <a16:creationId xmlns:a16="http://schemas.microsoft.com/office/drawing/2014/main" id="{59E14167-5108-4421-A30E-7A9F257E3EE1}"/>
              </a:ext>
            </a:extLst>
          </p:cNvPr>
          <p:cNvSpPr txBox="1">
            <a:spLocks noChangeArrowheads="1"/>
          </p:cNvSpPr>
          <p:nvPr/>
        </p:nvSpPr>
        <p:spPr bwMode="auto">
          <a:xfrm>
            <a:off x="7867650" y="2014538"/>
            <a:ext cx="2825750" cy="3046412"/>
          </a:xfrm>
          <a:prstGeom prst="rect">
            <a:avLst/>
          </a:prstGeom>
          <a:noFill/>
          <a:ln>
            <a:noFill/>
          </a:ln>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defRPr/>
            </a:pPr>
            <a:r>
              <a:rPr lang="ja-JP" altLang="en-US" sz="2400" dirty="0"/>
              <a:t>平成２８年度</a:t>
            </a:r>
            <a:endParaRPr lang="en-US" altLang="ja-JP" sz="2400" dirty="0"/>
          </a:p>
          <a:p>
            <a:pPr marL="0" indent="0">
              <a:defRPr/>
            </a:pPr>
            <a:r>
              <a:rPr lang="ja-JP" altLang="en-US" sz="2400" dirty="0"/>
              <a:t>　　龍ケ崎市</a:t>
            </a:r>
            <a:endParaRPr lang="en-US" altLang="ja-JP" sz="2400" dirty="0"/>
          </a:p>
          <a:p>
            <a:pPr marL="0" indent="0">
              <a:defRPr/>
            </a:pPr>
            <a:r>
              <a:rPr lang="ja-JP" altLang="en-US" sz="2400" dirty="0"/>
              <a:t>　　歳入歳出決算書</a:t>
            </a:r>
            <a:endParaRPr lang="en-US" altLang="ja-JP" sz="2400" dirty="0"/>
          </a:p>
          <a:p>
            <a:pPr marL="0" indent="0">
              <a:defRPr/>
            </a:pPr>
            <a:endParaRPr lang="en-US" altLang="ja-JP" sz="2400" dirty="0"/>
          </a:p>
          <a:p>
            <a:pPr marL="0" indent="0">
              <a:defRPr/>
            </a:pPr>
            <a:endParaRPr lang="en-US" altLang="ja-JP" sz="2400" dirty="0"/>
          </a:p>
          <a:p>
            <a:pPr marL="0" indent="0" algn="ctr">
              <a:defRPr/>
            </a:pPr>
            <a:r>
              <a:rPr lang="ja-JP" altLang="en-US" sz="3600" dirty="0"/>
              <a:t>全ページ</a:t>
            </a:r>
            <a:endParaRPr lang="en-US" altLang="ja-JP" sz="3600" dirty="0"/>
          </a:p>
          <a:p>
            <a:pPr marL="0" indent="0" algn="ctr">
              <a:defRPr/>
            </a:pPr>
            <a:r>
              <a:rPr lang="ja-JP" altLang="en-US" sz="3600" dirty="0">
                <a:solidFill>
                  <a:srgbClr val="FF0000"/>
                </a:solidFill>
              </a:rPr>
              <a:t>３４３ページ</a:t>
            </a:r>
          </a:p>
        </p:txBody>
      </p:sp>
    </p:spTree>
  </p:cSld>
  <p:clrMapOvr>
    <a:masterClrMapping/>
  </p:clrMapOvr>
  <p:transition spd="slow">
    <p:pull dir="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タイトル 1">
            <a:extLst>
              <a:ext uri="{FF2B5EF4-FFF2-40B4-BE49-F238E27FC236}">
                <a16:creationId xmlns:a16="http://schemas.microsoft.com/office/drawing/2014/main" id="{D2C089D1-97EF-473D-9627-C301227D6112}"/>
              </a:ext>
            </a:extLst>
          </p:cNvPr>
          <p:cNvSpPr>
            <a:spLocks noGrp="1"/>
          </p:cNvSpPr>
          <p:nvPr>
            <p:ph type="title"/>
          </p:nvPr>
        </p:nvSpPr>
        <p:spPr>
          <a:xfrm>
            <a:off x="738188" y="539750"/>
            <a:ext cx="9217025" cy="720725"/>
          </a:xfrm>
        </p:spPr>
        <p:txBody>
          <a:bodyPr/>
          <a:lstStyle/>
          <a:p>
            <a:pPr algn="l" eaLnBrk="1" hangingPunct="1"/>
            <a:r>
              <a:rPr lang="ja-JP" altLang="en-US" sz="4000" b="1">
                <a:solidFill>
                  <a:schemeClr val="bg1"/>
                </a:solidFill>
                <a:latin typeface="ＭＳ Ｐゴシック" panose="020B0600070205080204" pitchFamily="50" charset="-128"/>
              </a:rPr>
              <a:t>●　決算特別委員会　議案第２号</a:t>
            </a:r>
          </a:p>
        </p:txBody>
      </p:sp>
      <p:sp>
        <p:nvSpPr>
          <p:cNvPr id="15363" name="テキスト ボックス 14">
            <a:extLst>
              <a:ext uri="{FF2B5EF4-FFF2-40B4-BE49-F238E27FC236}">
                <a16:creationId xmlns:a16="http://schemas.microsoft.com/office/drawing/2014/main" id="{E3D65FE6-8138-48C7-A617-DD5C1C771AB0}"/>
              </a:ext>
            </a:extLst>
          </p:cNvPr>
          <p:cNvSpPr txBox="1">
            <a:spLocks noChangeArrowheads="1"/>
          </p:cNvSpPr>
          <p:nvPr/>
        </p:nvSpPr>
        <p:spPr bwMode="auto">
          <a:xfrm>
            <a:off x="522288" y="1404938"/>
            <a:ext cx="68405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100">
                <a:solidFill>
                  <a:schemeClr val="tx1"/>
                </a:solidFill>
                <a:latin typeface="Calibri" panose="020F0502020204030204" pitchFamily="34" charset="0"/>
                <a:ea typeface="ＭＳ Ｐゴシック" panose="020B0600070205080204" pitchFamily="50" charset="-128"/>
              </a:defRPr>
            </a:lvl1pPr>
            <a:lvl2pPr>
              <a:defRPr kumimoji="1" sz="2100">
                <a:solidFill>
                  <a:schemeClr val="tx1"/>
                </a:solidFill>
                <a:latin typeface="Calibri" panose="020F0502020204030204" pitchFamily="34" charset="0"/>
                <a:ea typeface="ＭＳ Ｐゴシック" panose="020B0600070205080204" pitchFamily="50" charset="-128"/>
              </a:defRPr>
            </a:lvl2pPr>
            <a:lvl3pPr>
              <a:defRPr kumimoji="1" sz="2100">
                <a:solidFill>
                  <a:schemeClr val="tx1"/>
                </a:solidFill>
                <a:latin typeface="Calibri" panose="020F0502020204030204" pitchFamily="34" charset="0"/>
                <a:ea typeface="ＭＳ Ｐゴシック" panose="020B0600070205080204" pitchFamily="50" charset="-128"/>
              </a:defRPr>
            </a:lvl3pPr>
            <a:lvl4pPr>
              <a:defRPr kumimoji="1" sz="2100">
                <a:solidFill>
                  <a:schemeClr val="tx1"/>
                </a:solidFill>
                <a:latin typeface="Calibri" panose="020F0502020204030204" pitchFamily="34" charset="0"/>
                <a:ea typeface="ＭＳ Ｐゴシック" panose="020B0600070205080204" pitchFamily="50" charset="-128"/>
              </a:defRPr>
            </a:lvl4pPr>
            <a:lvl5pPr>
              <a:defRPr kumimoji="1" sz="2100">
                <a:solidFill>
                  <a:schemeClr val="tx1"/>
                </a:solidFill>
                <a:latin typeface="Calibri" panose="020F0502020204030204" pitchFamily="34" charset="0"/>
                <a:ea typeface="ＭＳ Ｐゴシック" panose="020B0600070205080204" pitchFamily="50" charset="-128"/>
              </a:defRPr>
            </a:lvl5pPr>
            <a:lvl6pPr marL="25431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30003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575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914775" indent="-257175"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u"/>
            </a:pPr>
            <a:r>
              <a:rPr lang="ja-JP" altLang="en-US" sz="2400"/>
              <a:t>平成２８年度龍ケ崎市一般会計歳入歳出決算</a:t>
            </a:r>
          </a:p>
        </p:txBody>
      </p:sp>
      <p:cxnSp>
        <p:nvCxnSpPr>
          <p:cNvPr id="10" name="直線コネクタ 9">
            <a:extLst>
              <a:ext uri="{FF2B5EF4-FFF2-40B4-BE49-F238E27FC236}">
                <a16:creationId xmlns:a16="http://schemas.microsoft.com/office/drawing/2014/main" id="{18349702-B844-435E-9F40-13B415FE83DD}"/>
              </a:ext>
            </a:extLst>
          </p:cNvPr>
          <p:cNvCxnSpPr/>
          <p:nvPr/>
        </p:nvCxnSpPr>
        <p:spPr>
          <a:xfrm flipV="1">
            <a:off x="233363" y="7092950"/>
            <a:ext cx="1022667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15365" name="テキスト ボックス 6">
            <a:extLst>
              <a:ext uri="{FF2B5EF4-FFF2-40B4-BE49-F238E27FC236}">
                <a16:creationId xmlns:a16="http://schemas.microsoft.com/office/drawing/2014/main" id="{231321F8-1469-4F13-AA2D-1E9BDAFC5396}"/>
              </a:ext>
            </a:extLst>
          </p:cNvPr>
          <p:cNvSpPr txBox="1">
            <a:spLocks noChangeArrowheads="1"/>
          </p:cNvSpPr>
          <p:nvPr/>
        </p:nvSpPr>
        <p:spPr bwMode="auto">
          <a:xfrm>
            <a:off x="2681288" y="7092950"/>
            <a:ext cx="5329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42988" eaLnBrk="0" fontAlgn="base" hangingPunct="0">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a:latin typeface="HG丸ｺﾞｼｯｸM-PRO" panose="020F0600000000000000" pitchFamily="50" charset="-128"/>
                <a:ea typeface="HG丸ｺﾞｼｯｸM-PRO" panose="020F0600000000000000" pitchFamily="50" charset="-128"/>
              </a:rPr>
              <a:t>龍ケ崎市議会報告会＆意見交換会</a:t>
            </a:r>
          </a:p>
        </p:txBody>
      </p:sp>
      <p:pic>
        <p:nvPicPr>
          <p:cNvPr id="15366" name="図 2">
            <a:extLst>
              <a:ext uri="{FF2B5EF4-FFF2-40B4-BE49-F238E27FC236}">
                <a16:creationId xmlns:a16="http://schemas.microsoft.com/office/drawing/2014/main" id="{A1F2A395-8DAC-412D-9A25-7DC4EFF74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31" t="24715" r="34442" b="11507"/>
          <a:stretch>
            <a:fillRect/>
          </a:stretch>
        </p:blipFill>
        <p:spPr bwMode="auto">
          <a:xfrm>
            <a:off x="1025525" y="1836738"/>
            <a:ext cx="8066088"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sld>
</file>

<file path=ppt/theme/theme1.xml><?xml version="1.0" encoding="utf-8"?>
<a:theme xmlns:a="http://schemas.openxmlformats.org/drawingml/2006/main" name="kikakusyo_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cene3d>
          <a:camera prst="orthographicFront"/>
          <a:lightRig rig="flat" dir="t"/>
        </a:scene3d>
        <a:sp3d prstMaterial="dkEdge">
          <a:bevelT w="8200" h="38100"/>
        </a:sp3d>
      </a:spPr>
      <a:bodyPr spcFirstLastPara="0" vert="horz" wrap="square" lIns="27940" tIns="27940" rIns="27940" bIns="128155" numCol="1" spcCol="1270" anchor="b" anchorCtr="0">
        <a:noAutofit/>
      </a:bodyPr>
      <a:lstStyle>
        <a:defPPr marL="0" indent="0" algn="ctr" defTabSz="1955800">
          <a:lnSpc>
            <a:spcPct val="90000"/>
          </a:lnSpc>
          <a:spcBef>
            <a:spcPct val="0"/>
          </a:spcBef>
          <a:spcAft>
            <a:spcPct val="35000"/>
          </a:spcAft>
          <a:buNone/>
          <a:defRPr kumimoji="1" sz="4400" kern="1200" dirty="0"/>
        </a:defPPr>
      </a:lstStyle>
      <a: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01%20龍ケ崎市議会報告会</Template>
  <TotalTime>1408</TotalTime>
  <Words>1308</Words>
  <Application>Microsoft Office PowerPoint</Application>
  <PresentationFormat>ユーザー設定</PresentationFormat>
  <Paragraphs>378</Paragraphs>
  <Slides>34</Slides>
  <Notes>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34</vt:i4>
      </vt:variant>
    </vt:vector>
  </HeadingPairs>
  <TitlesOfParts>
    <vt:vector size="48" baseType="lpstr">
      <vt:lpstr>AR丸ゴシック体M</vt:lpstr>
      <vt:lpstr>HGP創英角ｺﾞｼｯｸUB</vt:lpstr>
      <vt:lpstr>HGP創英角ﾎﾟｯﾌﾟ体</vt:lpstr>
      <vt:lpstr>HGS創英角ﾎﾟｯﾌﾟ体</vt:lpstr>
      <vt:lpstr>HG丸ｺﾞｼｯｸM-PRO</vt:lpstr>
      <vt:lpstr>ＭＳ Ｐゴシック</vt:lpstr>
      <vt:lpstr>ＭＳ 明朝</vt:lpstr>
      <vt:lpstr>メイリオ</vt:lpstr>
      <vt:lpstr>游ゴシック</vt:lpstr>
      <vt:lpstr>Arial</vt:lpstr>
      <vt:lpstr>Calibri</vt:lpstr>
      <vt:lpstr>Times New Roman</vt:lpstr>
      <vt:lpstr>Wingdings</vt:lpstr>
      <vt:lpstr>kikakusyo_04</vt:lpstr>
      <vt:lpstr>PowerPoint プレゼンテーション</vt:lpstr>
      <vt:lpstr>◎　第１部　議会報告会　次　第</vt:lpstr>
      <vt:lpstr>●　議会運営委員会</vt:lpstr>
      <vt:lpstr>●　議会運営委員会</vt:lpstr>
      <vt:lpstr>●　議会運営委員会</vt:lpstr>
      <vt:lpstr>●　議会運営委員会</vt:lpstr>
      <vt:lpstr>●　決算特別委員会</vt:lpstr>
      <vt:lpstr>●　決算特別委員会　議案第２号</vt:lpstr>
      <vt:lpstr>●　決算特別委員会　議案第２号</vt:lpstr>
      <vt:lpstr>●　決算特別委員会　議案第２号</vt:lpstr>
      <vt:lpstr>●　決算特別委員会　議案第２号</vt:lpstr>
      <vt:lpstr>●　決算特別委員会　議案第２号</vt:lpstr>
      <vt:lpstr>●　決算特別委員会　議案第２号</vt:lpstr>
      <vt:lpstr>●　総務委員会</vt:lpstr>
      <vt:lpstr>●　総務委員会　議案第１０号</vt:lpstr>
      <vt:lpstr>●　総務委員会　議案第１０号</vt:lpstr>
      <vt:lpstr>●　総務委員会　議案第１０号</vt:lpstr>
      <vt:lpstr>●　文教福祉委員会</vt:lpstr>
      <vt:lpstr>●　文教福祉委員会　議案第１号</vt:lpstr>
      <vt:lpstr>●　文教福祉委員会　議案第１０号</vt:lpstr>
      <vt:lpstr>●　文教福祉委員会　議案第１０号</vt:lpstr>
      <vt:lpstr>●　環境生活委員会</vt:lpstr>
      <vt:lpstr>●　市民活動日本一！！</vt:lpstr>
      <vt:lpstr>●　市民活動日本一！！</vt:lpstr>
      <vt:lpstr>●　市民の安全・安心</vt:lpstr>
      <vt:lpstr>●　市民の安全・安心</vt:lpstr>
      <vt:lpstr>●　市民の安全・安心</vt:lpstr>
      <vt:lpstr>●　市民の安全・安心</vt:lpstr>
      <vt:lpstr>●　委員会説明への質疑応答</vt:lpstr>
      <vt:lpstr>◎　第１部　議会報告会　終了</vt:lpstr>
      <vt:lpstr> ●　第２部　議会意見交換会　内容</vt:lpstr>
      <vt:lpstr>◎　第２部　議会意見交換会　内容</vt:lpstr>
      <vt:lpstr>●　第２部　議会意見交換会</vt:lpstr>
      <vt:lpstr>●　第２部　議会意見交換会</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平成２８年　第１回 龍ケ崎市議会 議会報告会＆意見交換会</dc:title>
  <dc:creator>sakamoto ryuji</dc:creator>
  <cp:lastModifiedBy>坂本隆司</cp:lastModifiedBy>
  <cp:revision>149</cp:revision>
  <cp:lastPrinted>2017-10-20T02:13:02Z</cp:lastPrinted>
  <dcterms:created xsi:type="dcterms:W3CDTF">2016-03-28T05:30:10Z</dcterms:created>
  <dcterms:modified xsi:type="dcterms:W3CDTF">2017-10-20T02:48:35Z</dcterms:modified>
</cp:coreProperties>
</file>